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60" r:id="rId5"/>
    <p:sldId id="263" r:id="rId6"/>
    <p:sldId id="274" r:id="rId7"/>
    <p:sldId id="283" r:id="rId8"/>
    <p:sldId id="284" r:id="rId9"/>
    <p:sldId id="266" r:id="rId10"/>
    <p:sldId id="276" r:id="rId11"/>
    <p:sldId id="278" r:id="rId12"/>
    <p:sldId id="286" r:id="rId13"/>
    <p:sldId id="277" r:id="rId14"/>
    <p:sldId id="280" r:id="rId15"/>
    <p:sldId id="289" r:id="rId16"/>
    <p:sldId id="287" r:id="rId17"/>
    <p:sldId id="288" r:id="rId18"/>
    <p:sldId id="282" r:id="rId19"/>
    <p:sldId id="281" r:id="rId20"/>
    <p:sldId id="285" r:id="rId21"/>
    <p:sldId id="275" r:id="rId22"/>
  </p:sldIdLst>
  <p:sldSz cx="12192000" cy="6858000"/>
  <p:notesSz cx="6858000" cy="9144000"/>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3B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24744" y="4343400"/>
            <a:ext cx="4608512"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txBox="1">
            <a:spLocks noGrp="1"/>
          </p:cNvSpPr>
          <p:nvPr>
            <p:ph type="sldNum" idx="12"/>
          </p:nvPr>
        </p:nvSpPr>
        <p:spPr>
          <a:xfrm>
            <a:off x="6022876" y="8686800"/>
            <a:ext cx="835124"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1124744" y="4343400"/>
            <a:ext cx="4608512"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7" name="Google Shape;127;p1:notes"/>
          <p:cNvSpPr txBox="1">
            <a:spLocks noGrp="1"/>
          </p:cNvSpPr>
          <p:nvPr>
            <p:ph type="sldNum" idx="12"/>
          </p:nvPr>
        </p:nvSpPr>
        <p:spPr>
          <a:xfrm>
            <a:off x="6022876" y="8686800"/>
            <a:ext cx="835124"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1124744" y="4343400"/>
            <a:ext cx="4608512"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8" name="Google Shape;1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8:notes"/>
          <p:cNvSpPr txBox="1">
            <a:spLocks noGrp="1"/>
          </p:cNvSpPr>
          <p:nvPr>
            <p:ph type="body" idx="1"/>
          </p:nvPr>
        </p:nvSpPr>
        <p:spPr>
          <a:xfrm>
            <a:off x="1124744" y="4343400"/>
            <a:ext cx="4608512"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3" name="Google Shape;183;p8:notes"/>
          <p:cNvSpPr txBox="1">
            <a:spLocks noGrp="1"/>
          </p:cNvSpPr>
          <p:nvPr>
            <p:ph type="sldNum" idx="12"/>
          </p:nvPr>
        </p:nvSpPr>
        <p:spPr>
          <a:xfrm>
            <a:off x="6022876" y="8686800"/>
            <a:ext cx="835124"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1"/>
        <p:cNvGrpSpPr/>
        <p:nvPr/>
      </p:nvGrpSpPr>
      <p:grpSpPr>
        <a:xfrm>
          <a:off x="0" y="0"/>
          <a:ext cx="0" cy="0"/>
          <a:chOff x="0" y="0"/>
          <a:chExt cx="0" cy="0"/>
        </a:xfrm>
      </p:grpSpPr>
      <p:sp>
        <p:nvSpPr>
          <p:cNvPr id="202" name="Google Shape;202;p11:notes"/>
          <p:cNvSpPr txBox="1">
            <a:spLocks noGrp="1"/>
          </p:cNvSpPr>
          <p:nvPr>
            <p:ph type="body" idx="1"/>
          </p:nvPr>
        </p:nvSpPr>
        <p:spPr>
          <a:xfrm>
            <a:off x="1124744" y="4343400"/>
            <a:ext cx="4608512"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altLang="zh-CN" b="0" i="0" dirty="0">
              <a:solidFill>
                <a:srgbClr val="333333"/>
              </a:solidFill>
              <a:effectLst/>
              <a:latin typeface="Montserrat" panose="020B0604020202020204" pitchFamily="2" charset="0"/>
            </a:endParaRPr>
          </a:p>
        </p:txBody>
      </p:sp>
      <p:sp>
        <p:nvSpPr>
          <p:cNvPr id="203" name="Google Shape;20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p18:notes"/>
          <p:cNvSpPr txBox="1">
            <a:spLocks noGrp="1"/>
          </p:cNvSpPr>
          <p:nvPr>
            <p:ph type="body" idx="1"/>
          </p:nvPr>
        </p:nvSpPr>
        <p:spPr>
          <a:xfrm>
            <a:off x="1124744" y="4343400"/>
            <a:ext cx="4608512"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9" name="Google Shape;2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Opt1">
  <p:cSld name="TITLE">
    <p:spTree>
      <p:nvGrpSpPr>
        <p:cNvPr id="1" name="Shape 12"/>
        <p:cNvGrpSpPr/>
        <p:nvPr/>
      </p:nvGrpSpPr>
      <p:grpSpPr>
        <a:xfrm>
          <a:off x="0" y="0"/>
          <a:ext cx="0" cy="0"/>
          <a:chOff x="0" y="0"/>
          <a:chExt cx="0" cy="0"/>
        </a:xfrm>
      </p:grpSpPr>
      <p:sp>
        <p:nvSpPr>
          <p:cNvPr id="13" name="Google Shape;13;p2"/>
          <p:cNvSpPr/>
          <p:nvPr/>
        </p:nvSpPr>
        <p:spPr>
          <a:xfrm>
            <a:off x="0" y="0"/>
            <a:ext cx="12192000" cy="6858000"/>
          </a:xfrm>
          <a:prstGeom prst="rect">
            <a:avLst/>
          </a:prstGeom>
          <a:gradFill>
            <a:gsLst>
              <a:gs pos="0">
                <a:srgbClr val="0569B9">
                  <a:alpha val="89803"/>
                </a:srgbClr>
              </a:gs>
              <a:gs pos="60000">
                <a:srgbClr val="0569B9">
                  <a:alpha val="89803"/>
                </a:srgbClr>
              </a:gs>
              <a:gs pos="100000">
                <a:srgbClr val="00AACD">
                  <a:alpha val="90196"/>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14;p2"/>
          <p:cNvSpPr txBox="1">
            <a:spLocks noGrp="1"/>
          </p:cNvSpPr>
          <p:nvPr>
            <p:ph type="ctrTitle"/>
          </p:nvPr>
        </p:nvSpPr>
        <p:spPr>
          <a:xfrm>
            <a:off x="479425" y="2759301"/>
            <a:ext cx="10363200" cy="1470025"/>
          </a:xfrm>
          <a:prstGeom prst="rect">
            <a:avLst/>
          </a:prstGeom>
          <a:noFill/>
          <a:ln>
            <a:noFill/>
          </a:ln>
        </p:spPr>
        <p:txBody>
          <a:bodyPr spcFirstLastPara="1" wrap="square" lIns="0" tIns="0" rIns="0" bIns="0" anchor="t" anchorCtr="0">
            <a:noAutofit/>
          </a:bodyPr>
          <a:lstStyle>
            <a:lvl1pPr lvl="0" algn="l">
              <a:lnSpc>
                <a:spcPct val="104000"/>
              </a:lnSpc>
              <a:spcBef>
                <a:spcPts val="0"/>
              </a:spcBef>
              <a:spcAft>
                <a:spcPts val="0"/>
              </a:spcAft>
              <a:buClr>
                <a:schemeClr val="lt1"/>
              </a:buClr>
              <a:buSzPts val="5500"/>
              <a:buFont typeface="Calibri" panose="020F0502020204030204"/>
              <a:buNone/>
              <a:defRPr sz="5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a:spLocks noGrp="1"/>
          </p:cNvSpPr>
          <p:nvPr>
            <p:ph type="subTitle" idx="1"/>
          </p:nvPr>
        </p:nvSpPr>
        <p:spPr>
          <a:xfrm>
            <a:off x="479425" y="5747131"/>
            <a:ext cx="5616575" cy="766354"/>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1"/>
              </a:buClr>
              <a:buSzPts val="2400"/>
              <a:buNone/>
              <a:defRPr b="1">
                <a:solidFill>
                  <a:schemeClr val="lt1"/>
                </a:solidFill>
              </a:defRPr>
            </a:lvl1pPr>
            <a:lvl2pPr lvl="1" algn="l">
              <a:spcBef>
                <a:spcPts val="0"/>
              </a:spcBef>
              <a:spcAft>
                <a:spcPts val="0"/>
              </a:spcAft>
              <a:buSzPts val="2400"/>
              <a:buNone/>
              <a:defRPr>
                <a:solidFill>
                  <a:schemeClr val="lt1"/>
                </a:solidFill>
              </a:defRPr>
            </a:lvl2pPr>
            <a:lvl3pPr lvl="2" algn="ctr">
              <a:spcBef>
                <a:spcPts val="480"/>
              </a:spcBef>
              <a:spcAft>
                <a:spcPts val="0"/>
              </a:spcAft>
              <a:buClr>
                <a:srgbClr val="88A0CD"/>
              </a:buClr>
              <a:buSzPts val="2400"/>
              <a:buNone/>
              <a:defRPr>
                <a:solidFill>
                  <a:srgbClr val="88A0CD"/>
                </a:solidFill>
              </a:defRPr>
            </a:lvl3pPr>
            <a:lvl4pPr lvl="3" algn="ctr">
              <a:spcBef>
                <a:spcPts val="480"/>
              </a:spcBef>
              <a:spcAft>
                <a:spcPts val="0"/>
              </a:spcAft>
              <a:buClr>
                <a:srgbClr val="88A0CD"/>
              </a:buClr>
              <a:buSzPts val="2400"/>
              <a:buNone/>
              <a:defRPr>
                <a:solidFill>
                  <a:srgbClr val="88A0CD"/>
                </a:solidFill>
              </a:defRPr>
            </a:lvl4pPr>
            <a:lvl5pPr lvl="4" algn="ctr">
              <a:spcBef>
                <a:spcPts val="480"/>
              </a:spcBef>
              <a:spcAft>
                <a:spcPts val="0"/>
              </a:spcAft>
              <a:buClr>
                <a:srgbClr val="88A0CD"/>
              </a:buClr>
              <a:buSzPts val="2400"/>
              <a:buNone/>
              <a:defRPr>
                <a:solidFill>
                  <a:srgbClr val="88A0CD"/>
                </a:solidFill>
              </a:defRPr>
            </a:lvl5pPr>
            <a:lvl6pPr lvl="5" algn="ctr">
              <a:spcBef>
                <a:spcPts val="400"/>
              </a:spcBef>
              <a:spcAft>
                <a:spcPts val="0"/>
              </a:spcAft>
              <a:buClr>
                <a:srgbClr val="88A0CD"/>
              </a:buClr>
              <a:buSzPts val="2000"/>
              <a:buNone/>
              <a:defRPr>
                <a:solidFill>
                  <a:srgbClr val="88A0CD"/>
                </a:solidFill>
              </a:defRPr>
            </a:lvl6pPr>
            <a:lvl7pPr lvl="6" algn="ctr">
              <a:spcBef>
                <a:spcPts val="400"/>
              </a:spcBef>
              <a:spcAft>
                <a:spcPts val="0"/>
              </a:spcAft>
              <a:buClr>
                <a:srgbClr val="88A0CD"/>
              </a:buClr>
              <a:buSzPts val="2000"/>
              <a:buNone/>
              <a:defRPr>
                <a:solidFill>
                  <a:srgbClr val="88A0CD"/>
                </a:solidFill>
              </a:defRPr>
            </a:lvl7pPr>
            <a:lvl8pPr lvl="7" algn="ctr">
              <a:spcBef>
                <a:spcPts val="400"/>
              </a:spcBef>
              <a:spcAft>
                <a:spcPts val="0"/>
              </a:spcAft>
              <a:buClr>
                <a:srgbClr val="88A0CD"/>
              </a:buClr>
              <a:buSzPts val="2000"/>
              <a:buNone/>
              <a:defRPr>
                <a:solidFill>
                  <a:srgbClr val="88A0CD"/>
                </a:solidFill>
              </a:defRPr>
            </a:lvl8pPr>
            <a:lvl9pPr lvl="8" algn="ctr">
              <a:spcBef>
                <a:spcPts val="400"/>
              </a:spcBef>
              <a:spcAft>
                <a:spcPts val="0"/>
              </a:spcAft>
              <a:buClr>
                <a:srgbClr val="88A0CD"/>
              </a:buClr>
              <a:buSzPts val="2000"/>
              <a:buNone/>
              <a:defRPr>
                <a:solidFill>
                  <a:srgbClr val="88A0CD"/>
                </a:solidFill>
              </a:defRPr>
            </a:lvl9pPr>
          </a:lstStyle>
          <a:p/>
        </p:txBody>
      </p:sp>
      <p:pic>
        <p:nvPicPr>
          <p:cNvPr id="16" name="Google Shape;16;p2" descr="Text&#10;&#10;Description automatically generated"/>
          <p:cNvPicPr preferRelativeResize="0"/>
          <p:nvPr/>
        </p:nvPicPr>
        <p:blipFill rotWithShape="1">
          <a:blip r:embed="rId2"/>
          <a:srcRect/>
          <a:stretch>
            <a:fillRect/>
          </a:stretch>
        </p:blipFill>
        <p:spPr>
          <a:xfrm>
            <a:off x="461085" y="458214"/>
            <a:ext cx="2612141" cy="70104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mall Title Opt1">
  <p:cSld name="Small Title Opt1">
    <p:spTree>
      <p:nvGrpSpPr>
        <p:cNvPr id="1" name="Shape 31"/>
        <p:cNvGrpSpPr/>
        <p:nvPr/>
      </p:nvGrpSpPr>
      <p:grpSpPr>
        <a:xfrm>
          <a:off x="0" y="0"/>
          <a:ext cx="0" cy="0"/>
          <a:chOff x="0" y="0"/>
          <a:chExt cx="0" cy="0"/>
        </a:xfrm>
      </p:grpSpPr>
      <p:sp>
        <p:nvSpPr>
          <p:cNvPr id="32" name="Google Shape;32;p6"/>
          <p:cNvSpPr>
            <a:spLocks noGrp="1"/>
          </p:cNvSpPr>
          <p:nvPr>
            <p:ph type="pic" idx="2"/>
          </p:nvPr>
        </p:nvSpPr>
        <p:spPr>
          <a:xfrm>
            <a:off x="-1" y="0"/>
            <a:ext cx="12193200" cy="6857999"/>
          </a:xfrm>
          <a:prstGeom prst="rect">
            <a:avLst/>
          </a:prstGeom>
          <a:solidFill>
            <a:srgbClr val="D9DDDF"/>
          </a:solidFill>
          <a:ln>
            <a:noFill/>
          </a:ln>
        </p:spPr>
      </p:sp>
      <p:sp>
        <p:nvSpPr>
          <p:cNvPr id="33" name="Google Shape;33;p6"/>
          <p:cNvSpPr txBox="1">
            <a:spLocks noGrp="1"/>
          </p:cNvSpPr>
          <p:nvPr>
            <p:ph type="title"/>
          </p:nvPr>
        </p:nvSpPr>
        <p:spPr>
          <a:xfrm>
            <a:off x="479425" y="411896"/>
            <a:ext cx="6711950" cy="1553392"/>
          </a:xfrm>
          <a:prstGeom prst="rect">
            <a:avLst/>
          </a:prstGeom>
          <a:noFill/>
          <a:ln>
            <a:noFill/>
          </a:ln>
        </p:spPr>
        <p:txBody>
          <a:bodyPr spcFirstLastPara="1" wrap="square" lIns="0" tIns="0" rIns="0" bIns="0" anchor="t" anchorCtr="0">
            <a:noAutofit/>
          </a:bodyPr>
          <a:lstStyle>
            <a:lvl1pPr lvl="0" algn="l">
              <a:lnSpc>
                <a:spcPct val="113000"/>
              </a:lnSpc>
              <a:spcBef>
                <a:spcPts val="0"/>
              </a:spcBef>
              <a:spcAft>
                <a:spcPts val="0"/>
              </a:spcAft>
              <a:buClr>
                <a:schemeClr val="lt1"/>
              </a:buClr>
              <a:buSzPts val="3000"/>
              <a:buFont typeface="Calibri" panose="020F0502020204030204"/>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nvSpPr>
        <p:spPr>
          <a:xfrm>
            <a:off x="475343" y="6566847"/>
            <a:ext cx="2187458"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a:solidFill>
                  <a:schemeClr val="lt1"/>
                </a:solidFill>
                <a:latin typeface="Calibri" panose="020F0502020204030204"/>
                <a:ea typeface="Calibri" panose="020F0502020204030204"/>
                <a:cs typeface="Calibri" panose="020F0502020204030204"/>
                <a:sym typeface="Calibri" panose="020F0502020204030204"/>
              </a:rPr>
              <a:t>Trinity College Dublin, The University of Dublin</a:t>
            </a:r>
            <a:endParaRPr sz="9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 name="Google Shape;35;p6"/>
          <p:cNvSpPr txBox="1">
            <a:spLocks noGrp="1"/>
          </p:cNvSpPr>
          <p:nvPr>
            <p:ph type="sldNum" idx="12"/>
          </p:nvPr>
        </p:nvSpPr>
        <p:spPr>
          <a:xfrm>
            <a:off x="11466740" y="6511066"/>
            <a:ext cx="290100" cy="191861"/>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Quote Opt1">
  <p:cSld name="Quote Opt1">
    <p:spTree>
      <p:nvGrpSpPr>
        <p:cNvPr id="1" name="Shape 45"/>
        <p:cNvGrpSpPr/>
        <p:nvPr/>
      </p:nvGrpSpPr>
      <p:grpSpPr>
        <a:xfrm>
          <a:off x="0" y="0"/>
          <a:ext cx="0" cy="0"/>
          <a:chOff x="0" y="0"/>
          <a:chExt cx="0" cy="0"/>
        </a:xfrm>
      </p:grpSpPr>
      <p:sp>
        <p:nvSpPr>
          <p:cNvPr id="46" name="Google Shape;46;p9"/>
          <p:cNvSpPr/>
          <p:nvPr/>
        </p:nvSpPr>
        <p:spPr>
          <a:xfrm>
            <a:off x="0" y="0"/>
            <a:ext cx="12192000" cy="6858000"/>
          </a:xfrm>
          <a:prstGeom prst="rect">
            <a:avLst/>
          </a:prstGeom>
          <a:gradFill>
            <a:gsLst>
              <a:gs pos="0">
                <a:srgbClr val="0569B9">
                  <a:alpha val="89803"/>
                </a:srgbClr>
              </a:gs>
              <a:gs pos="60000">
                <a:srgbClr val="0569B9">
                  <a:alpha val="89803"/>
                </a:srgbClr>
              </a:gs>
              <a:gs pos="100000">
                <a:srgbClr val="00AACD">
                  <a:alpha val="90196"/>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 name="Google Shape;47;p9"/>
          <p:cNvSpPr txBox="1">
            <a:spLocks noGrp="1"/>
          </p:cNvSpPr>
          <p:nvPr>
            <p:ph type="body" idx="1"/>
          </p:nvPr>
        </p:nvSpPr>
        <p:spPr>
          <a:xfrm>
            <a:off x="2762250" y="2809876"/>
            <a:ext cx="7096125" cy="211455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chemeClr val="lt1"/>
              </a:buClr>
              <a:buSzPts val="3000"/>
              <a:buNone/>
              <a:defRPr sz="3000">
                <a:solidFill>
                  <a:schemeClr val="lt1"/>
                </a:solidFill>
              </a:defRPr>
            </a:lvl1pPr>
            <a:lvl2pPr marL="914400" lvl="1" indent="-342900" algn="l">
              <a:spcBef>
                <a:spcPts val="360"/>
              </a:spcBef>
              <a:spcAft>
                <a:spcPts val="0"/>
              </a:spcAft>
              <a:buSzPts val="1800"/>
              <a:buChar char="—"/>
              <a:defRPr/>
            </a:lvl2pPr>
            <a:lvl3pPr marL="1371600" lvl="2" indent="-228600" algn="l">
              <a:spcBef>
                <a:spcPts val="360"/>
              </a:spcBef>
              <a:spcAft>
                <a:spcPts val="0"/>
              </a:spcAft>
              <a:buClr>
                <a:srgbClr val="50555A"/>
              </a:buClr>
              <a:buSzPts val="1800"/>
              <a:buNone/>
              <a:defRPr/>
            </a:lvl3pPr>
            <a:lvl4pPr marL="1828800" lvl="3" indent="-228600" algn="l">
              <a:spcBef>
                <a:spcPts val="360"/>
              </a:spcBef>
              <a:spcAft>
                <a:spcPts val="0"/>
              </a:spcAft>
              <a:buClr>
                <a:srgbClr val="50555A"/>
              </a:buClr>
              <a:buSzPts val="1800"/>
              <a:buNone/>
              <a:defRPr/>
            </a:lvl4pPr>
            <a:lvl5pPr marL="2286000" lvl="4" indent="-228600" algn="l">
              <a:spcBef>
                <a:spcPts val="360"/>
              </a:spcBef>
              <a:spcAft>
                <a:spcPts val="0"/>
              </a:spcAft>
              <a:buClr>
                <a:srgbClr val="50555A"/>
              </a:buClr>
              <a:buSzPts val="18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48" name="Google Shape;48;p9"/>
          <p:cNvSpPr txBox="1"/>
          <p:nvPr/>
        </p:nvSpPr>
        <p:spPr>
          <a:xfrm>
            <a:off x="475343" y="6566847"/>
            <a:ext cx="2187458"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a:solidFill>
                  <a:schemeClr val="lt1"/>
                </a:solidFill>
                <a:latin typeface="Calibri" panose="020F0502020204030204"/>
                <a:ea typeface="Calibri" panose="020F0502020204030204"/>
                <a:cs typeface="Calibri" panose="020F0502020204030204"/>
                <a:sym typeface="Calibri" panose="020F0502020204030204"/>
              </a:rPr>
              <a:t>Trinity College Dublin, The University of Dublin</a:t>
            </a:r>
            <a:endParaRPr sz="9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 name="Google Shape;49;p9"/>
          <p:cNvSpPr txBox="1">
            <a:spLocks noGrp="1"/>
          </p:cNvSpPr>
          <p:nvPr>
            <p:ph type="sldNum" idx="12"/>
          </p:nvPr>
        </p:nvSpPr>
        <p:spPr>
          <a:xfrm>
            <a:off x="11466740" y="6511066"/>
            <a:ext cx="290100" cy="191861"/>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Content &amp; Image">
  <p:cSld name="Title, Content &amp; Image">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79426" y="388336"/>
            <a:ext cx="5148378" cy="1012975"/>
          </a:xfrm>
          <a:prstGeom prst="rect">
            <a:avLst/>
          </a:prstGeom>
          <a:noFill/>
          <a:ln>
            <a:noFill/>
          </a:ln>
        </p:spPr>
        <p:txBody>
          <a:bodyPr spcFirstLastPara="1" wrap="square" lIns="0" tIns="0" rIns="0" bIns="0" anchor="t" anchorCtr="0">
            <a:noAutofit/>
          </a:bodyPr>
          <a:lstStyle>
            <a:lvl1pPr lvl="0" algn="l">
              <a:lnSpc>
                <a:spcPct val="206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2"/>
          <p:cNvSpPr txBox="1">
            <a:spLocks noGrp="1"/>
          </p:cNvSpPr>
          <p:nvPr>
            <p:ph type="body" idx="1"/>
          </p:nvPr>
        </p:nvSpPr>
        <p:spPr>
          <a:xfrm>
            <a:off x="479425" y="2977376"/>
            <a:ext cx="5148378" cy="3136153"/>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0"/>
              </a:spcBef>
              <a:spcAft>
                <a:spcPts val="0"/>
              </a:spcAft>
              <a:buClr>
                <a:srgbClr val="50555A"/>
              </a:buClr>
              <a:buSzPts val="2400"/>
              <a:buNone/>
              <a:defRPr/>
            </a:lvl1pPr>
            <a:lvl2pPr marL="914400" lvl="1" indent="-381000" algn="l">
              <a:lnSpc>
                <a:spcPct val="113000"/>
              </a:lnSpc>
              <a:spcBef>
                <a:spcPts val="0"/>
              </a:spcBef>
              <a:spcAft>
                <a:spcPts val="0"/>
              </a:spcAft>
              <a:buSzPts val="2400"/>
              <a:buChar char="—"/>
              <a:defRPr/>
            </a:lvl2pPr>
            <a:lvl3pPr marL="1371600" lvl="2" indent="-228600" algn="l">
              <a:spcBef>
                <a:spcPts val="360"/>
              </a:spcBef>
              <a:spcAft>
                <a:spcPts val="0"/>
              </a:spcAft>
              <a:buClr>
                <a:srgbClr val="50555A"/>
              </a:buClr>
              <a:buSzPts val="1800"/>
              <a:buNone/>
              <a:defRPr/>
            </a:lvl3pPr>
            <a:lvl4pPr marL="1828800" lvl="3" indent="-228600" algn="l">
              <a:spcBef>
                <a:spcPts val="360"/>
              </a:spcBef>
              <a:spcAft>
                <a:spcPts val="0"/>
              </a:spcAft>
              <a:buClr>
                <a:srgbClr val="50555A"/>
              </a:buClr>
              <a:buSzPts val="1800"/>
              <a:buNone/>
              <a:defRPr/>
            </a:lvl4pPr>
            <a:lvl5pPr marL="2286000" lvl="4" indent="-228600" algn="l">
              <a:spcBef>
                <a:spcPts val="360"/>
              </a:spcBef>
              <a:spcAft>
                <a:spcPts val="0"/>
              </a:spcAft>
              <a:buClr>
                <a:srgbClr val="50555A"/>
              </a:buClr>
              <a:buSzPts val="18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62" name="Google Shape;62;p12"/>
          <p:cNvSpPr>
            <a:spLocks noGrp="1"/>
          </p:cNvSpPr>
          <p:nvPr>
            <p:ph type="pic" idx="2"/>
          </p:nvPr>
        </p:nvSpPr>
        <p:spPr>
          <a:xfrm>
            <a:off x="6096000" y="0"/>
            <a:ext cx="6096000" cy="6397867"/>
          </a:xfrm>
          <a:prstGeom prst="rect">
            <a:avLst/>
          </a:prstGeom>
          <a:solidFill>
            <a:srgbClr val="D9DDDF"/>
          </a:solidFill>
          <a:ln>
            <a:noFill/>
          </a:ln>
        </p:spPr>
      </p:sp>
      <p:pic>
        <p:nvPicPr>
          <p:cNvPr id="63" name="Google Shape;63;p12"/>
          <p:cNvPicPr preferRelativeResize="0"/>
          <p:nvPr/>
        </p:nvPicPr>
        <p:blipFill rotWithShape="1">
          <a:blip r:embed="rId2"/>
          <a:srcRect/>
          <a:stretch>
            <a:fillRect/>
          </a:stretch>
        </p:blipFill>
        <p:spPr>
          <a:xfrm>
            <a:off x="0" y="6397867"/>
            <a:ext cx="12192000" cy="460133"/>
          </a:xfrm>
          <a:prstGeom prst="rect">
            <a:avLst/>
          </a:prstGeom>
          <a:noFill/>
          <a:ln>
            <a:noFill/>
          </a:ln>
        </p:spPr>
      </p:pic>
      <p:sp>
        <p:nvSpPr>
          <p:cNvPr id="64" name="Google Shape;64;p12"/>
          <p:cNvSpPr txBox="1"/>
          <p:nvPr/>
        </p:nvSpPr>
        <p:spPr>
          <a:xfrm>
            <a:off x="475343" y="6566847"/>
            <a:ext cx="2187458"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a:solidFill>
                  <a:schemeClr val="lt1"/>
                </a:solidFill>
                <a:latin typeface="Calibri" panose="020F0502020204030204"/>
                <a:ea typeface="Calibri" panose="020F0502020204030204"/>
                <a:cs typeface="Calibri" panose="020F0502020204030204"/>
                <a:sym typeface="Calibri" panose="020F0502020204030204"/>
              </a:rPr>
              <a:t>Trinity College Dublin, The University of Dublin</a:t>
            </a:r>
            <a:endParaRPr sz="9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5" name="Google Shape;65;p12"/>
          <p:cNvSpPr txBox="1">
            <a:spLocks noGrp="1"/>
          </p:cNvSpPr>
          <p:nvPr>
            <p:ph type="sldNum" idx="12"/>
          </p:nvPr>
        </p:nvSpPr>
        <p:spPr>
          <a:xfrm>
            <a:off x="11466740" y="6511066"/>
            <a:ext cx="290100" cy="191861"/>
          </a:xfrm>
          <a:prstGeom prst="rect">
            <a:avLst/>
          </a:prstGeom>
          <a:noFill/>
          <a:ln>
            <a:noFill/>
          </a:ln>
        </p:spPr>
        <p:txBody>
          <a:bodyPr spcFirstLastPara="1" wrap="square" lIns="0" tIns="0" rIns="0" bIns="0" anchor="b" anchorCtr="0">
            <a:noAutofit/>
          </a:bodyPr>
          <a:lstStyle>
            <a:lvl1pPr marL="0" lvl="0" indent="0" algn="r">
              <a:spcBef>
                <a:spcPts val="0"/>
              </a:spcBef>
              <a:buNone/>
              <a:defRPr sz="900">
                <a:solidFill>
                  <a:schemeClr val="lt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900">
                <a:solidFill>
                  <a:schemeClr val="lt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900">
                <a:solidFill>
                  <a:schemeClr val="lt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900">
                <a:solidFill>
                  <a:schemeClr val="lt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900">
                <a:solidFill>
                  <a:schemeClr val="lt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900">
                <a:solidFill>
                  <a:schemeClr val="lt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900">
                <a:solidFill>
                  <a:schemeClr val="lt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900">
                <a:solidFill>
                  <a:schemeClr val="lt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900">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rt/Graph">
  <p:cSld name="Chart/Graph">
    <p:bg>
      <p:bgPr>
        <a:solidFill>
          <a:srgbClr val="E6F0F8"/>
        </a:solid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479425" y="411163"/>
            <a:ext cx="4858694" cy="453077"/>
          </a:xfrm>
          <a:prstGeom prst="rect">
            <a:avLst/>
          </a:prstGeom>
          <a:noFill/>
          <a:ln>
            <a:noFill/>
          </a:ln>
        </p:spPr>
        <p:txBody>
          <a:bodyPr spcFirstLastPara="1" wrap="square" lIns="0" tIns="0" rIns="0" bIns="0" anchor="t" anchorCtr="0">
            <a:noAutofit/>
          </a:bodyPr>
          <a:lstStyle>
            <a:lvl1pPr lvl="0" algn="l">
              <a:lnSpc>
                <a:spcPct val="113000"/>
              </a:lnSpc>
              <a:spcBef>
                <a:spcPts val="0"/>
              </a:spcBef>
              <a:spcAft>
                <a:spcPts val="0"/>
              </a:spcAft>
              <a:buClr>
                <a:schemeClr val="dk2"/>
              </a:buClr>
              <a:buSzPts val="3000"/>
              <a:buFont typeface="Calibri" panose="020F0502020204030204"/>
              <a:buNone/>
              <a:defRPr sz="3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8"/>
          <p:cNvSpPr txBox="1">
            <a:spLocks noGrp="1"/>
          </p:cNvSpPr>
          <p:nvPr>
            <p:ph type="sldNum" idx="12"/>
          </p:nvPr>
        </p:nvSpPr>
        <p:spPr>
          <a:xfrm>
            <a:off x="11466740" y="6511066"/>
            <a:ext cx="290100" cy="191861"/>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08" name="Google Shape;108;p18"/>
          <p:cNvSpPr txBox="1">
            <a:spLocks noGrp="1"/>
          </p:cNvSpPr>
          <p:nvPr>
            <p:ph type="body" idx="1"/>
          </p:nvPr>
        </p:nvSpPr>
        <p:spPr>
          <a:xfrm>
            <a:off x="6475413" y="411163"/>
            <a:ext cx="5200650" cy="4540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50555A"/>
              </a:buClr>
              <a:buSzPts val="3000"/>
              <a:buNone/>
              <a:defRPr sz="3000"/>
            </a:lvl1pPr>
            <a:lvl2pPr marL="914400" lvl="1" indent="-342900" algn="l">
              <a:spcBef>
                <a:spcPts val="360"/>
              </a:spcBef>
              <a:spcAft>
                <a:spcPts val="0"/>
              </a:spcAft>
              <a:buSzPts val="1800"/>
              <a:buChar char="—"/>
              <a:defRPr/>
            </a:lvl2pPr>
            <a:lvl3pPr marL="1371600" lvl="2" indent="-228600" algn="l">
              <a:spcBef>
                <a:spcPts val="360"/>
              </a:spcBef>
              <a:spcAft>
                <a:spcPts val="0"/>
              </a:spcAft>
              <a:buClr>
                <a:srgbClr val="50555A"/>
              </a:buClr>
              <a:buSzPts val="1800"/>
              <a:buNone/>
              <a:defRPr/>
            </a:lvl3pPr>
            <a:lvl4pPr marL="1828800" lvl="3" indent="-228600" algn="l">
              <a:spcBef>
                <a:spcPts val="360"/>
              </a:spcBef>
              <a:spcAft>
                <a:spcPts val="0"/>
              </a:spcAft>
              <a:buClr>
                <a:srgbClr val="50555A"/>
              </a:buClr>
              <a:buSzPts val="1800"/>
              <a:buNone/>
              <a:defRPr/>
            </a:lvl4pPr>
            <a:lvl5pPr marL="2286000" lvl="4" indent="-228600" algn="l">
              <a:spcBef>
                <a:spcPts val="360"/>
              </a:spcBef>
              <a:spcAft>
                <a:spcPts val="0"/>
              </a:spcAft>
              <a:buClr>
                <a:srgbClr val="50555A"/>
              </a:buClr>
              <a:buSzPts val="18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15962"/>
          </a:xfrm>
        </p:spPr>
        <p:txBody>
          <a:bodyPr>
            <a:normAutofit/>
          </a:bodyPr>
          <a:lstStyle>
            <a:lvl1pPr algn="l">
              <a:defRPr sz="4000">
                <a:solidFill>
                  <a:schemeClr val="tx1">
                    <a:lumMod val="75000"/>
                    <a:lumOff val="25000"/>
                  </a:schemeClr>
                </a:solidFill>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p>
            <a:fld id="{B20D01C1-04BE-4996-AB3B-C87F51C2A1D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490F8C-3D0D-4DB1-B2BD-1525EA5CE11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3.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
        <p:cNvGrpSpPr/>
        <p:nvPr/>
      </p:nvGrpSpPr>
      <p:grpSpPr>
        <a:xfrm>
          <a:off x="0" y="0"/>
          <a:ext cx="0" cy="0"/>
          <a:chOff x="0" y="0"/>
          <a:chExt cx="0" cy="0"/>
        </a:xfrm>
      </p:grpSpPr>
      <p:pic>
        <p:nvPicPr>
          <p:cNvPr id="7" name="Google Shape;7;p1"/>
          <p:cNvPicPr preferRelativeResize="0"/>
          <p:nvPr/>
        </p:nvPicPr>
        <p:blipFill rotWithShape="1">
          <a:blip r:embed="rId7"/>
          <a:srcRect/>
          <a:stretch>
            <a:fillRect/>
          </a:stretch>
        </p:blipFill>
        <p:spPr>
          <a:xfrm>
            <a:off x="0" y="6397867"/>
            <a:ext cx="12191999" cy="460133"/>
          </a:xfrm>
          <a:prstGeom prst="rect">
            <a:avLst/>
          </a:prstGeom>
          <a:noFill/>
          <a:ln>
            <a:noFill/>
          </a:ln>
        </p:spPr>
      </p:pic>
      <p:sp>
        <p:nvSpPr>
          <p:cNvPr id="8" name="Google Shape;8;p1"/>
          <p:cNvSpPr txBox="1">
            <a:spLocks noGrp="1"/>
          </p:cNvSpPr>
          <p:nvPr>
            <p:ph type="title"/>
          </p:nvPr>
        </p:nvSpPr>
        <p:spPr>
          <a:xfrm>
            <a:off x="479426" y="388336"/>
            <a:ext cx="5148378" cy="1012975"/>
          </a:xfrm>
          <a:prstGeom prst="rect">
            <a:avLst/>
          </a:prstGeom>
          <a:noFill/>
          <a:ln>
            <a:noFill/>
          </a:ln>
        </p:spPr>
        <p:txBody>
          <a:bodyPr spcFirstLastPara="1" wrap="square" lIns="0" tIns="0" rIns="0" bIns="0" anchor="t" anchorCtr="0">
            <a:noAutofit/>
          </a:bodyPr>
          <a:lstStyle>
            <a:lvl1pPr marR="0" lvl="0" algn="l" rtl="0">
              <a:lnSpc>
                <a:spcPct val="123000"/>
              </a:lnSpc>
              <a:spcBef>
                <a:spcPts val="0"/>
              </a:spcBef>
              <a:spcAft>
                <a:spcPts val="0"/>
              </a:spcAft>
              <a:buClr>
                <a:schemeClr val="dk1"/>
              </a:buClr>
              <a:buSzPts val="3000"/>
              <a:buFont typeface="Calibri" panose="020F050202020403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a:spLocks noGrp="1"/>
          </p:cNvSpPr>
          <p:nvPr>
            <p:ph type="body" idx="1"/>
          </p:nvPr>
        </p:nvSpPr>
        <p:spPr>
          <a:xfrm>
            <a:off x="479425" y="4340612"/>
            <a:ext cx="5148378" cy="1772917"/>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50555A"/>
              </a:buClr>
              <a:buSzPts val="2400"/>
              <a:buFont typeface="Arial" panose="020B0604020202020204"/>
              <a:buNone/>
              <a:defRPr sz="2400" b="0" i="0" u="none" strike="noStrike" cap="none">
                <a:solidFill>
                  <a:srgbClr val="50555A"/>
                </a:solidFill>
                <a:latin typeface="Calibri" panose="020F0502020204030204"/>
                <a:ea typeface="Calibri" panose="020F0502020204030204"/>
                <a:cs typeface="Calibri" panose="020F0502020204030204"/>
                <a:sym typeface="Calibri" panose="020F0502020204030204"/>
              </a:defRPr>
            </a:lvl1pPr>
            <a:lvl2pPr marL="914400" marR="0" lvl="1" indent="-381000" algn="l" rtl="0">
              <a:spcBef>
                <a:spcPts val="480"/>
              </a:spcBef>
              <a:spcAft>
                <a:spcPts val="0"/>
              </a:spcAft>
              <a:buClr>
                <a:schemeClr val="dk2"/>
              </a:buClr>
              <a:buSzPts val="2400"/>
              <a:buFont typeface="Source Sans Pro"/>
              <a:buChar char="—"/>
              <a:defRPr sz="2400" b="0" i="0" u="none" strike="noStrike" cap="none">
                <a:solidFill>
                  <a:srgbClr val="50555A"/>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480"/>
              </a:spcBef>
              <a:spcAft>
                <a:spcPts val="0"/>
              </a:spcAft>
              <a:buClr>
                <a:srgbClr val="50555A"/>
              </a:buClr>
              <a:buSzPts val="2400"/>
              <a:buFont typeface="Arial" panose="020B0604020202020204"/>
              <a:buNone/>
              <a:defRPr sz="2400" b="0" i="0" u="none" strike="noStrike" cap="none">
                <a:solidFill>
                  <a:srgbClr val="50555A"/>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480"/>
              </a:spcBef>
              <a:spcAft>
                <a:spcPts val="0"/>
              </a:spcAft>
              <a:buClr>
                <a:srgbClr val="50555A"/>
              </a:buClr>
              <a:buSzPts val="2400"/>
              <a:buFont typeface="Arial" panose="020B0604020202020204"/>
              <a:buNone/>
              <a:defRPr sz="2400" b="0" i="0" u="none" strike="noStrike" cap="none">
                <a:solidFill>
                  <a:srgbClr val="50555A"/>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480"/>
              </a:spcBef>
              <a:spcAft>
                <a:spcPts val="0"/>
              </a:spcAft>
              <a:buClr>
                <a:srgbClr val="50555A"/>
              </a:buClr>
              <a:buSzPts val="2400"/>
              <a:buFont typeface="Arial" panose="020B0604020202020204"/>
              <a:buNone/>
              <a:defRPr sz="2400" b="0" i="0" u="none" strike="noStrike" cap="none">
                <a:solidFill>
                  <a:srgbClr val="50555A"/>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a:spLocks noGrp="1"/>
          </p:cNvSpPr>
          <p:nvPr>
            <p:ph type="sldNum" idx="12"/>
          </p:nvPr>
        </p:nvSpPr>
        <p:spPr>
          <a:xfrm>
            <a:off x="11466740" y="6511066"/>
            <a:ext cx="290100" cy="191861"/>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9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1" name="Google Shape;11;p1"/>
          <p:cNvSpPr txBox="1"/>
          <p:nvPr/>
        </p:nvSpPr>
        <p:spPr>
          <a:xfrm>
            <a:off x="475343" y="6566847"/>
            <a:ext cx="2187458"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0" i="0" u="none" strike="noStrike" cap="none">
                <a:solidFill>
                  <a:schemeClr val="lt1"/>
                </a:solidFill>
                <a:latin typeface="Calibri" panose="020F0502020204030204"/>
                <a:ea typeface="Calibri" panose="020F0502020204030204"/>
                <a:cs typeface="Calibri" panose="020F0502020204030204"/>
                <a:sym typeface="Calibri" panose="020F0502020204030204"/>
              </a:rPr>
              <a:t>Trinity College Dublin, The University of Dublin</a:t>
            </a:r>
            <a:endParaRPr sz="9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ctrTitle"/>
          </p:nvPr>
        </p:nvSpPr>
        <p:spPr>
          <a:xfrm>
            <a:off x="479425" y="1635039"/>
            <a:ext cx="10363200" cy="1470025"/>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lt1"/>
              </a:buClr>
              <a:buSzPts val="5500"/>
              <a:buFont typeface="Calibri" panose="020F0502020204030204"/>
              <a:buNone/>
            </a:pPr>
            <a:r>
              <a:rPr lang="da-DK" altLang="zh-CN" b="0" i="0" dirty="0">
                <a:effectLst/>
                <a:latin typeface="Arial" panose="020B0604020202020204" pitchFamily="34" charset="0"/>
              </a:rPr>
              <a:t>MICROWAVE SENSOR FOR HYDRATION</a:t>
            </a:r>
            <a:br>
              <a:rPr lang="da-DK" altLang="zh-CN" dirty="0"/>
            </a:br>
            <a:r>
              <a:rPr lang="da-DK" altLang="zh-CN" b="0" i="0" dirty="0">
                <a:effectLst/>
                <a:latin typeface="Arial" panose="020B0604020202020204" pitchFamily="34" charset="0"/>
              </a:rPr>
              <a:t>MONITORING</a:t>
            </a:r>
            <a:endParaRPr dirty="0"/>
          </a:p>
        </p:txBody>
      </p:sp>
      <p:sp>
        <p:nvSpPr>
          <p:cNvPr id="130" name="Google Shape;130;p22"/>
          <p:cNvSpPr txBox="1">
            <a:spLocks noGrp="1"/>
          </p:cNvSpPr>
          <p:nvPr>
            <p:ph type="subTitle" idx="1"/>
          </p:nvPr>
        </p:nvSpPr>
        <p:spPr>
          <a:xfrm>
            <a:off x="479425" y="5222961"/>
            <a:ext cx="5616575" cy="766354"/>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400"/>
              <a:buNone/>
            </a:pPr>
            <a:r>
              <a:rPr lang="en-US" sz="4000" dirty="0">
                <a:sym typeface="Arial" panose="020B0604020202020204"/>
              </a:rPr>
              <a:t>Xiaoru Liu</a:t>
            </a:r>
            <a:endParaRPr sz="4000" dirty="0">
              <a:sym typeface="Arial" panose="020B0604020202020204"/>
            </a:endParaRPr>
          </a:p>
          <a:p>
            <a:pPr marL="0" lvl="1" indent="0" algn="l" rtl="0">
              <a:spcBef>
                <a:spcPts val="0"/>
              </a:spcBef>
              <a:spcAft>
                <a:spcPts val="0"/>
              </a:spcAft>
              <a:buSzPts val="2400"/>
              <a:buNone/>
            </a:pPr>
            <a:r>
              <a:rPr lang="en-US" altLang="zh-CN" sz="4000" b="1" dirty="0">
                <a:sym typeface="Arial" panose="020B0604020202020204"/>
              </a:rPr>
              <a:t>Progress Presentation</a:t>
            </a:r>
            <a:endParaRPr sz="4000" b="1" dirty="0">
              <a:sym typeface="Arial" panose="020B0604020202020204"/>
            </a:endParaRPr>
          </a:p>
        </p:txBody>
      </p:sp>
      <p:sp>
        <p:nvSpPr>
          <p:cNvPr id="3" name="文本框 2"/>
          <p:cNvSpPr txBox="1"/>
          <p:nvPr/>
        </p:nvSpPr>
        <p:spPr>
          <a:xfrm>
            <a:off x="365750" y="4515075"/>
            <a:ext cx="8793240" cy="707886"/>
          </a:xfrm>
          <a:prstGeom prst="rect">
            <a:avLst/>
          </a:prstGeom>
          <a:noFill/>
        </p:spPr>
        <p:txBody>
          <a:bodyPr wrap="square">
            <a:spAutoFit/>
          </a:bodyPr>
          <a:lstStyle/>
          <a:p>
            <a:pPr>
              <a:buClr>
                <a:schemeClr val="lt1"/>
              </a:buClr>
              <a:buSzPts val="2400"/>
            </a:pPr>
            <a:r>
              <a:rPr lang="en-US" altLang="zh-CN" sz="4000" b="1" dirty="0">
                <a:solidFill>
                  <a:schemeClr val="lt1"/>
                </a:solidFill>
                <a:latin typeface="Calibri" panose="020F0502020204030204"/>
                <a:cs typeface="Calibri" panose="020F0502020204030204"/>
                <a:sym typeface="Calibri" panose="020F0502020204030204"/>
              </a:rPr>
              <a:t>S</a:t>
            </a:r>
            <a:r>
              <a:rPr lang="zh-CN" altLang="en-US" sz="4000" b="1" dirty="0">
                <a:solidFill>
                  <a:schemeClr val="lt1"/>
                </a:solidFill>
                <a:latin typeface="Calibri" panose="020F0502020204030204"/>
                <a:cs typeface="Calibri" panose="020F0502020204030204"/>
                <a:sym typeface="Calibri" panose="020F0502020204030204"/>
              </a:rPr>
              <a:t>upervisor：</a:t>
            </a:r>
            <a:r>
              <a:rPr lang="en-US" altLang="zh-CN" sz="4000" b="1" dirty="0">
                <a:solidFill>
                  <a:schemeClr val="lt1"/>
                </a:solidFill>
                <a:latin typeface="Calibri" panose="020F0502020204030204"/>
                <a:cs typeface="Calibri" panose="020F0502020204030204"/>
                <a:sym typeface="Calibri" panose="020F0502020204030204"/>
              </a:rPr>
              <a:t>Declan O'Loughlin</a:t>
            </a:r>
            <a:endParaRPr lang="zh-CN" altLang="en-US" sz="4000" b="1" dirty="0">
              <a:solidFill>
                <a:schemeClr val="lt1"/>
              </a:solidFill>
              <a:latin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2"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4" name="Google Shape;46;p6"/>
          <p:cNvSpPr/>
          <p:nvPr/>
        </p:nvSpPr>
        <p:spPr>
          <a:xfrm>
            <a:off x="36694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tx1"/>
                </a:solidFill>
                <a:latin typeface="Calibri" panose="020F0502020204030204"/>
                <a:ea typeface="Calibri" panose="020F0502020204030204"/>
                <a:cs typeface="Calibri" panose="020F0502020204030204"/>
                <a:sym typeface="Calibri" panose="020F0502020204030204"/>
              </a:rPr>
              <a:t>Principle</a:t>
            </a:r>
            <a:endParaRPr sz="1800" dirty="0">
              <a:solidFill>
                <a:schemeClr val="tx1"/>
              </a:solidFill>
              <a:latin typeface="Calibri" panose="020F0502020204030204"/>
              <a:ea typeface="Calibri" panose="020F0502020204030204"/>
              <a:cs typeface="Calibri" panose="020F0502020204030204"/>
            </a:endParaRPr>
          </a:p>
        </p:txBody>
      </p:sp>
      <p:sp>
        <p:nvSpPr>
          <p:cNvPr id="7" name="Google Shape;47;p6"/>
          <p:cNvSpPr/>
          <p:nvPr/>
        </p:nvSpPr>
        <p:spPr>
          <a:xfrm>
            <a:off x="58538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bg1"/>
                </a:solidFill>
                <a:latin typeface="Calibri" panose="020F0502020204030204"/>
                <a:ea typeface="Calibri" panose="020F0502020204030204"/>
                <a:cs typeface="Calibri" panose="020F0502020204030204"/>
                <a:sym typeface="Calibri" panose="020F0502020204030204"/>
              </a:rPr>
              <a:t>Finished work</a:t>
            </a:r>
            <a:endParaRPr sz="1800"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8"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sp>
        <p:nvSpPr>
          <p:cNvPr id="10" name="文本框 9"/>
          <p:cNvSpPr txBox="1"/>
          <p:nvPr/>
        </p:nvSpPr>
        <p:spPr>
          <a:xfrm>
            <a:off x="717755" y="799841"/>
            <a:ext cx="6096000" cy="584775"/>
          </a:xfrm>
          <a:prstGeom prst="rect">
            <a:avLst/>
          </a:prstGeom>
          <a:noFill/>
        </p:spPr>
        <p:txBody>
          <a:bodyPr wrap="square">
            <a:spAutoFit/>
          </a:bodyPr>
          <a:lstStyle/>
          <a:p>
            <a:r>
              <a:rPr lang="en-US" altLang="zh-CN" sz="3200" b="1" i="0" dirty="0">
                <a:solidFill>
                  <a:schemeClr val="tx1">
                    <a:lumMod val="75000"/>
                  </a:schemeClr>
                </a:solidFill>
                <a:effectLst/>
                <a:latin typeface="Menlo"/>
              </a:rPr>
              <a:t>Validation of the model</a:t>
            </a:r>
            <a:endParaRPr lang="en-US" altLang="zh-CN" sz="3200" b="1" i="0" dirty="0">
              <a:solidFill>
                <a:schemeClr val="tx1">
                  <a:lumMod val="75000"/>
                </a:schemeClr>
              </a:solidFill>
              <a:effectLst/>
              <a:latin typeface="Menlo"/>
            </a:endParaRPr>
          </a:p>
        </p:txBody>
      </p:sp>
      <mc:AlternateContent xmlns:mc="http://schemas.openxmlformats.org/markup-compatibility/2006" xmlns:a14="http://schemas.microsoft.com/office/drawing/2010/main">
        <mc:Choice Requires="a14">
          <p:graphicFrame>
            <p:nvGraphicFramePr>
              <p:cNvPr id="14" name="表格 14"/>
              <p:cNvGraphicFramePr>
                <a:graphicFrameLocks noGrp="1"/>
              </p:cNvGraphicFramePr>
              <p:nvPr/>
            </p:nvGraphicFramePr>
            <p:xfrm>
              <a:off x="1884516" y="1761885"/>
              <a:ext cx="8140579" cy="2306028"/>
            </p:xfrm>
            <a:graphic>
              <a:graphicData uri="http://schemas.openxmlformats.org/drawingml/2006/table">
                <a:tbl>
                  <a:tblPr firstRow="1" firstCol="1" bandRow="1">
                    <a:tableStyleId>{5C22544A-7EE6-4342-B048-85BDC9FD1C3A}</a:tableStyleId>
                  </a:tblPr>
                  <a:tblGrid>
                    <a:gridCol w="2680399"/>
                    <a:gridCol w="2750847"/>
                    <a:gridCol w="2709333"/>
                  </a:tblGrid>
                  <a:tr h="576507">
                    <a:tc>
                      <a:txBody>
                        <a:bodyPr/>
                        <a:lstStyle/>
                        <a:p>
                          <a:endParaRPr lang="zh-CN" altLang="en-US" dirty="0"/>
                        </a:p>
                      </a:txBody>
                      <a:tcPr/>
                    </a:tc>
                    <a:tc>
                      <a:txBody>
                        <a:bodyPr/>
                        <a:lstStyle/>
                        <a:p>
                          <a:r>
                            <a:rPr lang="en-US" altLang="zh-CN" dirty="0"/>
                            <a:t>Signal 1</a:t>
                          </a:r>
                          <a:endParaRPr lang="zh-CN" altLang="en-US" dirty="0"/>
                        </a:p>
                      </a:txBody>
                      <a:tcPr/>
                    </a:tc>
                    <a:tc>
                      <a:txBody>
                        <a:bodyPr/>
                        <a:lstStyle/>
                        <a:p>
                          <a:r>
                            <a:rPr lang="en-US" altLang="zh-CN" dirty="0"/>
                            <a:t>Signal 2</a:t>
                          </a:r>
                          <a:endParaRPr lang="zh-CN" altLang="en-US" dirty="0"/>
                        </a:p>
                      </a:txBody>
                      <a:tcPr/>
                    </a:tc>
                  </a:tr>
                  <a:tr h="5765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dirty="0"/>
                            <a:t>Ideal conductor(</a:t>
                          </a:r>
                          <a14:m>
                            <m:oMath xmlns:m="http://schemas.openxmlformats.org/officeDocument/2006/math">
                              <m:r>
                                <a:rPr lang="zh-CN" altLang="en-US" i="1" smtClean="0">
                                  <a:latin typeface="Cambria Math" panose="02040503050406030204" pitchFamily="18" charset="0"/>
                                </a:rPr>
                                <m:t>𝜺</m:t>
                              </m:r>
                              <m:r>
                                <a:rPr lang="en-US" altLang="zh-CN" b="1" i="1" smtClean="0">
                                  <a:latin typeface="Cambria Math" panose="02040503050406030204" pitchFamily="18" charset="0"/>
                                </a:rPr>
                                <m:t>=</m:t>
                              </m:r>
                              <m:r>
                                <m:rPr>
                                  <m:nor/>
                                </m:rPr>
                                <a:rPr lang="en-US" altLang="zh-CN" sz="1400" b="0" i="0" u="none" strike="noStrike" cap="none" smtClean="0">
                                  <a:solidFill>
                                    <a:schemeClr val="lt1"/>
                                  </a:solidFill>
                                  <a:effectLst/>
                                  <a:latin typeface="+mn-lt"/>
                                  <a:ea typeface="+mn-ea"/>
                                  <a:cs typeface="+mn-cs"/>
                                  <a:sym typeface="Arial" panose="020B0604020202020204"/>
                                </a:rPr>
                                <m:t>1000000</m:t>
                              </m:r>
                            </m:oMath>
                          </a14:m>
                          <a:r>
                            <a:rPr lang="en-US" altLang="zh-CN" dirty="0"/>
                            <a:t>)</a:t>
                          </a:r>
                          <a:endParaRPr lang="en-US" altLang="zh-CN" dirty="0"/>
                        </a:p>
                      </a:txBody>
                      <a:tcPr/>
                    </a:tc>
                    <a:tc>
                      <a:txBody>
                        <a:bodyPr/>
                        <a:lstStyle/>
                        <a:p>
                          <a:r>
                            <a:rPr lang="en-US" altLang="zh-CN" dirty="0"/>
                            <a:t>0.9990</a:t>
                          </a:r>
                          <a:endParaRPr lang="zh-CN" altLang="en-US" dirty="0"/>
                        </a:p>
                      </a:txBody>
                      <a:tcPr/>
                    </a:tc>
                    <a:tc>
                      <a:txBody>
                        <a:bodyPr/>
                        <a:lstStyle/>
                        <a:p>
                          <a:r>
                            <a:rPr lang="en-US" altLang="zh-CN" dirty="0"/>
                            <a:t>0.0020</a:t>
                          </a:r>
                          <a:endParaRPr lang="zh-CN" altLang="en-US" dirty="0"/>
                        </a:p>
                      </a:txBody>
                      <a:tcPr/>
                    </a:tc>
                  </a:tr>
                  <a:tr h="5765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dirty="0"/>
                            <a:t>Ideal vacuum(</a:t>
                          </a:r>
                          <a14:m>
                            <m:oMath xmlns:m="http://schemas.openxmlformats.org/officeDocument/2006/math">
                              <m:r>
                                <a:rPr lang="zh-CN" altLang="en-US" i="1" smtClean="0">
                                  <a:latin typeface="Cambria Math" panose="02040503050406030204" pitchFamily="18" charset="0"/>
                                </a:rPr>
                                <m:t>𝜺</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en-US" altLang="zh-CN" dirty="0"/>
                            <a:t>)</a:t>
                          </a:r>
                          <a:endParaRPr lang="zh-CN" altLang="en-US" dirty="0"/>
                        </a:p>
                      </a:txBody>
                      <a:tcPr/>
                    </a:tc>
                    <a:tc>
                      <a:txBody>
                        <a:bodyPr/>
                        <a:lstStyle/>
                        <a:p>
                          <a:r>
                            <a:rPr lang="en-US" altLang="zh-CN" dirty="0"/>
                            <a:t>0.9990</a:t>
                          </a:r>
                          <a:endParaRPr lang="zh-CN" altLang="en-US" dirty="0"/>
                        </a:p>
                      </a:txBody>
                      <a:tcPr/>
                    </a:tc>
                    <a:tc>
                      <a:txBody>
                        <a:bodyPr/>
                        <a:lstStyle/>
                        <a:p>
                          <a:r>
                            <a:rPr lang="en-US" altLang="zh-CN" dirty="0"/>
                            <a:t>0.9990</a:t>
                          </a:r>
                          <a:endParaRPr lang="zh-CN" altLang="en-US" dirty="0"/>
                        </a:p>
                      </a:txBody>
                      <a:tcPr/>
                    </a:tc>
                  </a:tr>
                  <a:tr h="5765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dirty="0"/>
                            <a:t>Constant </a:t>
                          </a:r>
                          <a:r>
                            <a:rPr lang="en-US" altLang="zh-CN" sz="1400" b="1" i="0" u="none" strike="noStrike" cap="none" dirty="0">
                              <a:solidFill>
                                <a:schemeClr val="lt1"/>
                              </a:solidFill>
                              <a:latin typeface="+mn-lt"/>
                              <a:ea typeface="+mn-ea"/>
                              <a:cs typeface="+mn-cs"/>
                              <a:sym typeface="Arial" panose="020B0604020202020204"/>
                            </a:rPr>
                            <a:t>Permittivity</a:t>
                          </a:r>
                          <a:endParaRPr lang="zh-CN" altLang="en-US" sz="1400" b="1" i="0" u="none" strike="noStrike" cap="none" dirty="0">
                            <a:solidFill>
                              <a:schemeClr val="lt1"/>
                            </a:solidFill>
                            <a:latin typeface="+mn-lt"/>
                            <a:ea typeface="+mn-ea"/>
                            <a:cs typeface="+mn-cs"/>
                            <a:sym typeface="Arial" panose="020B0604020202020204"/>
                          </a:endParaRPr>
                        </a:p>
                        <a:p>
                          <a:endParaRPr lang="zh-CN" altLang="en-US" sz="1400" b="1" i="0" u="none" strike="noStrike" cap="none" dirty="0">
                            <a:solidFill>
                              <a:schemeClr val="lt1"/>
                            </a:solidFill>
                            <a:latin typeface="+mn-lt"/>
                            <a:ea typeface="+mn-ea"/>
                            <a:cs typeface="+mn-cs"/>
                            <a:sym typeface="Arial" panose="020B0604020202020204"/>
                          </a:endParaRPr>
                        </a:p>
                      </a:txBody>
                      <a:tcPr/>
                    </a:tc>
                    <a:tc>
                      <a:txBody>
                        <a:bodyPr/>
                        <a:lstStyle/>
                        <a:p>
                          <a:r>
                            <a:rPr lang="en-US" altLang="zh-CN" dirty="0"/>
                            <a:t>0.9990</a:t>
                          </a:r>
                          <a:endParaRPr lang="zh-CN" altLang="en-US" dirty="0"/>
                        </a:p>
                      </a:txBody>
                      <a:tcPr/>
                    </a:tc>
                    <a:tc>
                      <a:txBody>
                        <a:bodyPr/>
                        <a:lstStyle/>
                        <a:p>
                          <a:r>
                            <a:rPr lang="en-US" altLang="zh-CN" dirty="0"/>
                            <a:t>0.9990</a:t>
                          </a:r>
                          <a:endParaRPr lang="zh-CN" altLang="en-US" dirty="0"/>
                        </a:p>
                      </a:txBody>
                      <a:tcPr/>
                    </a:tc>
                  </a:tr>
                </a:tbl>
              </a:graphicData>
            </a:graphic>
          </p:graphicFrame>
        </mc:Choice>
        <mc:Fallback xmlns="">
          <p:graphicFrame>
            <p:nvGraphicFramePr>
              <p:cNvPr id="14" name="表格 14"/>
              <p:cNvGraphicFramePr>
                <a:graphicFrameLocks noGrp="1"/>
              </p:cNvGraphicFramePr>
              <p:nvPr/>
            </p:nvGraphicFramePr>
            <p:xfrm>
              <a:off x="1884516" y="1761885"/>
              <a:ext cx="8140579" cy="2306028"/>
            </p:xfrm>
            <a:graphic>
              <a:graphicData uri="http://schemas.openxmlformats.org/drawingml/2006/table">
                <a:tbl>
                  <a:tblPr firstRow="1" firstCol="1" bandRow="1">
                    <a:tableStyleId>{5C22544A-7EE6-4342-B048-85BDC9FD1C3A}</a:tableStyleId>
                  </a:tblPr>
                  <a:tblGrid>
                    <a:gridCol w="2680399"/>
                    <a:gridCol w="2750847"/>
                    <a:gridCol w="2709333"/>
                  </a:tblGrid>
                  <a:tr h="576507">
                    <a:tc>
                      <a:txBody>
                        <a:bodyPr/>
                        <a:lstStyle/>
                        <a:p>
                          <a:endParaRPr lang="zh-CN" altLang="en-US" dirty="0"/>
                        </a:p>
                      </a:txBody>
                      <a:tcPr/>
                    </a:tc>
                    <a:tc>
                      <a:txBody>
                        <a:bodyPr/>
                        <a:lstStyle/>
                        <a:p>
                          <a:r>
                            <a:rPr lang="en-US" altLang="zh-CN" dirty="0"/>
                            <a:t>Signal 1</a:t>
                          </a:r>
                          <a:endParaRPr lang="zh-CN" altLang="en-US" dirty="0"/>
                        </a:p>
                      </a:txBody>
                      <a:tcPr/>
                    </a:tc>
                    <a:tc>
                      <a:txBody>
                        <a:bodyPr/>
                        <a:lstStyle/>
                        <a:p>
                          <a:r>
                            <a:rPr lang="en-US" altLang="zh-CN" dirty="0"/>
                            <a:t>Signal 2</a:t>
                          </a:r>
                          <a:endParaRPr lang="zh-CN" altLang="en-US" dirty="0"/>
                        </a:p>
                      </a:txBody>
                      <a:tcPr/>
                    </a:tc>
                  </a:tr>
                  <a:tr h="576580">
                    <a:tc>
                      <a:txBody>
                        <a:bodyPr/>
                        <a:lstStyle/>
                        <a:p>
                          <a:endParaRPr lang="zh-CN"/>
                        </a:p>
                      </a:txBody>
                      <a:tcPr>
                        <a:blipFill>
                          <a:blip r:embed="rId1"/>
                        </a:blipFill>
                      </a:tcPr>
                    </a:tc>
                    <a:tc>
                      <a:txBody>
                        <a:bodyPr/>
                        <a:lstStyle/>
                        <a:p>
                          <a:r>
                            <a:rPr lang="en-US" altLang="zh-CN" dirty="0"/>
                            <a:t>0.9990</a:t>
                          </a:r>
                          <a:endParaRPr lang="zh-CN" altLang="en-US" dirty="0"/>
                        </a:p>
                      </a:txBody>
                      <a:tcPr/>
                    </a:tc>
                    <a:tc>
                      <a:txBody>
                        <a:bodyPr/>
                        <a:lstStyle/>
                        <a:p>
                          <a:r>
                            <a:rPr lang="en-US" altLang="zh-CN" dirty="0"/>
                            <a:t>0.0020</a:t>
                          </a:r>
                          <a:endParaRPr lang="zh-CN" altLang="en-US" dirty="0"/>
                        </a:p>
                      </a:txBody>
                      <a:tcPr/>
                    </a:tc>
                  </a:tr>
                  <a:tr h="576580">
                    <a:tc>
                      <a:txBody>
                        <a:bodyPr/>
                        <a:lstStyle/>
                        <a:p>
                          <a:endParaRPr lang="zh-CN"/>
                        </a:p>
                      </a:txBody>
                      <a:tcPr>
                        <a:blipFill>
                          <a:blip r:embed="rId1"/>
                        </a:blipFill>
                      </a:tcPr>
                    </a:tc>
                    <a:tc>
                      <a:txBody>
                        <a:bodyPr/>
                        <a:lstStyle/>
                        <a:p>
                          <a:r>
                            <a:rPr lang="en-US" altLang="zh-CN" dirty="0"/>
                            <a:t>0.9990</a:t>
                          </a:r>
                          <a:endParaRPr lang="zh-CN" altLang="en-US" dirty="0"/>
                        </a:p>
                      </a:txBody>
                      <a:tcPr/>
                    </a:tc>
                    <a:tc>
                      <a:txBody>
                        <a:bodyPr/>
                        <a:lstStyle/>
                        <a:p>
                          <a:r>
                            <a:rPr lang="en-US" altLang="zh-CN" dirty="0"/>
                            <a:t>0.9990</a:t>
                          </a:r>
                          <a:endParaRPr lang="zh-CN" altLang="en-US" dirty="0"/>
                        </a:p>
                      </a:txBody>
                      <a:tcPr/>
                    </a:tc>
                  </a:tr>
                  <a:tr h="5765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dirty="0"/>
                            <a:t>Constant </a:t>
                          </a:r>
                          <a:r>
                            <a:rPr lang="en-US" altLang="zh-CN" sz="1400" b="1" i="0" u="none" strike="noStrike" cap="none" dirty="0">
                              <a:solidFill>
                                <a:schemeClr val="lt1"/>
                              </a:solidFill>
                              <a:latin typeface="+mn-lt"/>
                              <a:ea typeface="+mn-ea"/>
                              <a:cs typeface="+mn-cs"/>
                              <a:sym typeface="Arial" panose="020B0604020202020204"/>
                            </a:rPr>
                            <a:t>Permittivity</a:t>
                          </a:r>
                          <a:endParaRPr lang="zh-CN" altLang="en-US" sz="1400" b="1" i="0" u="none" strike="noStrike" cap="none" dirty="0">
                            <a:solidFill>
                              <a:schemeClr val="lt1"/>
                            </a:solidFill>
                            <a:latin typeface="+mn-lt"/>
                            <a:ea typeface="+mn-ea"/>
                            <a:cs typeface="+mn-cs"/>
                            <a:sym typeface="Arial" panose="020B0604020202020204"/>
                          </a:endParaRPr>
                        </a:p>
                        <a:p>
                          <a:endParaRPr lang="zh-CN" altLang="en-US" sz="1400" b="1" i="0" u="none" strike="noStrike" cap="none" dirty="0">
                            <a:solidFill>
                              <a:schemeClr val="lt1"/>
                            </a:solidFill>
                            <a:latin typeface="+mn-lt"/>
                            <a:ea typeface="+mn-ea"/>
                            <a:cs typeface="+mn-cs"/>
                            <a:sym typeface="Arial" panose="020B0604020202020204"/>
                          </a:endParaRPr>
                        </a:p>
                      </a:txBody>
                      <a:tcPr/>
                    </a:tc>
                    <a:tc>
                      <a:txBody>
                        <a:bodyPr/>
                        <a:lstStyle/>
                        <a:p>
                          <a:r>
                            <a:rPr lang="en-US" altLang="zh-CN" dirty="0"/>
                            <a:t>0.9990</a:t>
                          </a:r>
                          <a:endParaRPr lang="zh-CN" altLang="en-US" dirty="0"/>
                        </a:p>
                      </a:txBody>
                      <a:tcPr/>
                    </a:tc>
                    <a:tc>
                      <a:txBody>
                        <a:bodyPr/>
                        <a:lstStyle/>
                        <a:p>
                          <a:r>
                            <a:rPr lang="en-US" altLang="zh-CN" dirty="0"/>
                            <a:t>0.9990</a:t>
                          </a:r>
                          <a:endParaRPr lang="zh-CN" altLang="en-US" dirty="0"/>
                        </a:p>
                      </a:txBody>
                      <a:tcPr/>
                    </a:tc>
                  </a:tr>
                </a:tbl>
              </a:graphicData>
            </a:graphic>
          </p:graphicFrame>
        </mc:Fallback>
      </mc:AlternateContent>
      <p:cxnSp>
        <p:nvCxnSpPr>
          <p:cNvPr id="16" name="直接连接符 15"/>
          <p:cNvCxnSpPr/>
          <p:nvPr/>
        </p:nvCxnSpPr>
        <p:spPr>
          <a:xfrm>
            <a:off x="2035277" y="4493342"/>
            <a:ext cx="0" cy="1160206"/>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p:cNvCxnSpPr/>
          <p:nvPr/>
        </p:nvCxnSpPr>
        <p:spPr>
          <a:xfrm>
            <a:off x="3141406" y="4493342"/>
            <a:ext cx="0" cy="1160206"/>
          </a:xfrm>
          <a:prstGeom prst="line">
            <a:avLst/>
          </a:prstGeom>
        </p:spPr>
        <p:style>
          <a:lnRef idx="2">
            <a:schemeClr val="dk1"/>
          </a:lnRef>
          <a:fillRef idx="0">
            <a:schemeClr val="dk1"/>
          </a:fillRef>
          <a:effectRef idx="1">
            <a:schemeClr val="dk1"/>
          </a:effectRef>
          <a:fontRef idx="minor">
            <a:schemeClr val="tx1"/>
          </a:fontRef>
        </p:style>
      </p:cxnSp>
      <p:sp>
        <p:nvSpPr>
          <p:cNvPr id="20" name="任意多边形: 形状 19"/>
          <p:cNvSpPr/>
          <p:nvPr/>
        </p:nvSpPr>
        <p:spPr>
          <a:xfrm>
            <a:off x="1258529" y="4720729"/>
            <a:ext cx="776748" cy="705432"/>
          </a:xfrm>
          <a:custGeom>
            <a:avLst/>
            <a:gdLst>
              <a:gd name="connsiteX0" fmla="*/ 0 w 776748"/>
              <a:gd name="connsiteY0" fmla="*/ 400620 h 705432"/>
              <a:gd name="connsiteX1" fmla="*/ 127819 w 776748"/>
              <a:gd name="connsiteY1" fmla="*/ 7330 h 705432"/>
              <a:gd name="connsiteX2" fmla="*/ 275303 w 776748"/>
              <a:gd name="connsiteY2" fmla="*/ 705420 h 705432"/>
              <a:gd name="connsiteX3" fmla="*/ 412955 w 776748"/>
              <a:gd name="connsiteY3" fmla="*/ 7330 h 705432"/>
              <a:gd name="connsiteX4" fmla="*/ 550606 w 776748"/>
              <a:gd name="connsiteY4" fmla="*/ 705420 h 705432"/>
              <a:gd name="connsiteX5" fmla="*/ 668593 w 776748"/>
              <a:gd name="connsiteY5" fmla="*/ 26994 h 705432"/>
              <a:gd name="connsiteX6" fmla="*/ 776748 w 776748"/>
              <a:gd name="connsiteY6" fmla="*/ 430117 h 7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748" h="705432">
                <a:moveTo>
                  <a:pt x="0" y="400620"/>
                </a:moveTo>
                <a:cubicBezTo>
                  <a:pt x="40967" y="178575"/>
                  <a:pt x="81935" y="-43470"/>
                  <a:pt x="127819" y="7330"/>
                </a:cubicBezTo>
                <a:cubicBezTo>
                  <a:pt x="173703" y="58130"/>
                  <a:pt x="227780" y="705420"/>
                  <a:pt x="275303" y="705420"/>
                </a:cubicBezTo>
                <a:cubicBezTo>
                  <a:pt x="322826" y="705420"/>
                  <a:pt x="367071" y="7330"/>
                  <a:pt x="412955" y="7330"/>
                </a:cubicBezTo>
                <a:cubicBezTo>
                  <a:pt x="458839" y="7330"/>
                  <a:pt x="508000" y="702143"/>
                  <a:pt x="550606" y="705420"/>
                </a:cubicBezTo>
                <a:cubicBezTo>
                  <a:pt x="593212" y="708697"/>
                  <a:pt x="630903" y="72878"/>
                  <a:pt x="668593" y="26994"/>
                </a:cubicBezTo>
                <a:cubicBezTo>
                  <a:pt x="706283" y="-18890"/>
                  <a:pt x="741515" y="205613"/>
                  <a:pt x="776748" y="4301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a:off x="4866968" y="5002304"/>
            <a:ext cx="19467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任意多边形: 形状 23"/>
          <p:cNvSpPr/>
          <p:nvPr/>
        </p:nvSpPr>
        <p:spPr>
          <a:xfrm>
            <a:off x="5186516" y="4728246"/>
            <a:ext cx="776748" cy="705432"/>
          </a:xfrm>
          <a:custGeom>
            <a:avLst/>
            <a:gdLst>
              <a:gd name="connsiteX0" fmla="*/ 0 w 776748"/>
              <a:gd name="connsiteY0" fmla="*/ 400620 h 705432"/>
              <a:gd name="connsiteX1" fmla="*/ 127819 w 776748"/>
              <a:gd name="connsiteY1" fmla="*/ 7330 h 705432"/>
              <a:gd name="connsiteX2" fmla="*/ 275303 w 776748"/>
              <a:gd name="connsiteY2" fmla="*/ 705420 h 705432"/>
              <a:gd name="connsiteX3" fmla="*/ 412955 w 776748"/>
              <a:gd name="connsiteY3" fmla="*/ 7330 h 705432"/>
              <a:gd name="connsiteX4" fmla="*/ 550606 w 776748"/>
              <a:gd name="connsiteY4" fmla="*/ 705420 h 705432"/>
              <a:gd name="connsiteX5" fmla="*/ 668593 w 776748"/>
              <a:gd name="connsiteY5" fmla="*/ 26994 h 705432"/>
              <a:gd name="connsiteX6" fmla="*/ 776748 w 776748"/>
              <a:gd name="connsiteY6" fmla="*/ 430117 h 7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748" h="705432">
                <a:moveTo>
                  <a:pt x="0" y="400620"/>
                </a:moveTo>
                <a:cubicBezTo>
                  <a:pt x="40967" y="178575"/>
                  <a:pt x="81935" y="-43470"/>
                  <a:pt x="127819" y="7330"/>
                </a:cubicBezTo>
                <a:cubicBezTo>
                  <a:pt x="173703" y="58130"/>
                  <a:pt x="227780" y="705420"/>
                  <a:pt x="275303" y="705420"/>
                </a:cubicBezTo>
                <a:cubicBezTo>
                  <a:pt x="322826" y="705420"/>
                  <a:pt x="367071" y="7330"/>
                  <a:pt x="412955" y="7330"/>
                </a:cubicBezTo>
                <a:cubicBezTo>
                  <a:pt x="458839" y="7330"/>
                  <a:pt x="508000" y="702143"/>
                  <a:pt x="550606" y="705420"/>
                </a:cubicBezTo>
                <a:cubicBezTo>
                  <a:pt x="593212" y="708697"/>
                  <a:pt x="630903" y="72878"/>
                  <a:pt x="668593" y="26994"/>
                </a:cubicBezTo>
                <a:cubicBezTo>
                  <a:pt x="706283" y="-18890"/>
                  <a:pt x="741515" y="205613"/>
                  <a:pt x="776748" y="4301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8" name="文本框 27"/>
              <p:cNvSpPr txBox="1"/>
              <p:nvPr/>
            </p:nvSpPr>
            <p:spPr>
              <a:xfrm>
                <a:off x="1968909" y="4412952"/>
                <a:ext cx="1238865" cy="30777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𝜺</m:t>
                      </m:r>
                      <m:r>
                        <a:rPr lang="en-US" altLang="zh-CN" b="1" i="1" smtClean="0">
                          <a:latin typeface="Cambria Math" panose="02040503050406030204" pitchFamily="18" charset="0"/>
                        </a:rPr>
                        <m:t>=</m:t>
                      </m:r>
                      <m:r>
                        <m:rPr>
                          <m:nor/>
                        </m:rPr>
                        <a:rPr lang="en-US" altLang="zh-CN" sz="1400" b="0" i="0" u="none" strike="noStrike" cap="none" smtClean="0">
                          <a:solidFill>
                            <a:schemeClr val="bg2"/>
                          </a:solidFill>
                          <a:effectLst/>
                          <a:latin typeface="+mn-lt"/>
                          <a:ea typeface="+mn-ea"/>
                          <a:cs typeface="+mn-cs"/>
                          <a:sym typeface="Arial" panose="020B0604020202020204"/>
                        </a:rPr>
                        <m:t>1000000</m:t>
                      </m:r>
                    </m:oMath>
                  </m:oMathPara>
                </a14:m>
                <a:endParaRPr lang="zh-CN" altLang="en-US" dirty="0"/>
              </a:p>
            </p:txBody>
          </p:sp>
        </mc:Choice>
        <mc:Fallback>
          <p:sp>
            <p:nvSpPr>
              <p:cNvPr id="28" name="文本框 27"/>
              <p:cNvSpPr txBox="1">
                <a:spLocks noRot="1" noChangeAspect="1" noMove="1" noResize="1" noEditPoints="1" noAdjustHandles="1" noChangeArrowheads="1" noChangeShapeType="1" noTextEdit="1"/>
              </p:cNvSpPr>
              <p:nvPr/>
            </p:nvSpPr>
            <p:spPr>
              <a:xfrm>
                <a:off x="1968909" y="4412952"/>
                <a:ext cx="1238865" cy="307777"/>
              </a:xfrm>
              <a:prstGeom prst="rect">
                <a:avLst/>
              </a:prstGeom>
              <a:blipFill rotWithShape="1">
                <a:blip r:embed="rId2"/>
                <a:stretch>
                  <a:fillRect l="-33" t="-109" r="31" b="45"/>
                </a:stretch>
              </a:blipFill>
            </p:spPr>
            <p:txBody>
              <a:bodyPr/>
              <a:lstStyle/>
              <a:p>
                <a:r>
                  <a:rPr lang="zh-CN" altLang="en-US">
                    <a:noFill/>
                  </a:rPr>
                  <a:t> </a:t>
                </a:r>
              </a:p>
            </p:txBody>
          </p:sp>
        </mc:Fallback>
      </mc:AlternateContent>
      <p:cxnSp>
        <p:nvCxnSpPr>
          <p:cNvPr id="31" name="直接箭头连接符 30"/>
          <p:cNvCxnSpPr/>
          <p:nvPr/>
        </p:nvCxnSpPr>
        <p:spPr>
          <a:xfrm flipV="1">
            <a:off x="2035277" y="5073445"/>
            <a:ext cx="1106129" cy="8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直接连接符 31"/>
          <p:cNvCxnSpPr/>
          <p:nvPr/>
        </p:nvCxnSpPr>
        <p:spPr>
          <a:xfrm flipH="1">
            <a:off x="8352502" y="4217795"/>
            <a:ext cx="1" cy="57176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p:cNvCxnSpPr/>
          <p:nvPr/>
        </p:nvCxnSpPr>
        <p:spPr>
          <a:xfrm>
            <a:off x="8819535" y="4218589"/>
            <a:ext cx="0" cy="570966"/>
          </a:xfrm>
          <a:prstGeom prst="line">
            <a:avLst/>
          </a:prstGeom>
        </p:spPr>
        <p:style>
          <a:lnRef idx="2">
            <a:schemeClr val="dk1"/>
          </a:lnRef>
          <a:fillRef idx="0">
            <a:schemeClr val="dk1"/>
          </a:fillRef>
          <a:effectRef idx="1">
            <a:schemeClr val="dk1"/>
          </a:effectRef>
          <a:fontRef idx="minor">
            <a:schemeClr val="tx1"/>
          </a:fontRef>
        </p:style>
      </p:cxnSp>
      <p:sp>
        <p:nvSpPr>
          <p:cNvPr id="34" name="任意多边形: 形状 33"/>
          <p:cNvSpPr/>
          <p:nvPr/>
        </p:nvSpPr>
        <p:spPr>
          <a:xfrm>
            <a:off x="7542571" y="4391721"/>
            <a:ext cx="776748" cy="275547"/>
          </a:xfrm>
          <a:custGeom>
            <a:avLst/>
            <a:gdLst>
              <a:gd name="connsiteX0" fmla="*/ 0 w 776748"/>
              <a:gd name="connsiteY0" fmla="*/ 400620 h 705432"/>
              <a:gd name="connsiteX1" fmla="*/ 127819 w 776748"/>
              <a:gd name="connsiteY1" fmla="*/ 7330 h 705432"/>
              <a:gd name="connsiteX2" fmla="*/ 275303 w 776748"/>
              <a:gd name="connsiteY2" fmla="*/ 705420 h 705432"/>
              <a:gd name="connsiteX3" fmla="*/ 412955 w 776748"/>
              <a:gd name="connsiteY3" fmla="*/ 7330 h 705432"/>
              <a:gd name="connsiteX4" fmla="*/ 550606 w 776748"/>
              <a:gd name="connsiteY4" fmla="*/ 705420 h 705432"/>
              <a:gd name="connsiteX5" fmla="*/ 668593 w 776748"/>
              <a:gd name="connsiteY5" fmla="*/ 26994 h 705432"/>
              <a:gd name="connsiteX6" fmla="*/ 776748 w 776748"/>
              <a:gd name="connsiteY6" fmla="*/ 430117 h 7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748" h="705432">
                <a:moveTo>
                  <a:pt x="0" y="400620"/>
                </a:moveTo>
                <a:cubicBezTo>
                  <a:pt x="40967" y="178575"/>
                  <a:pt x="81935" y="-43470"/>
                  <a:pt x="127819" y="7330"/>
                </a:cubicBezTo>
                <a:cubicBezTo>
                  <a:pt x="173703" y="58130"/>
                  <a:pt x="227780" y="705420"/>
                  <a:pt x="275303" y="705420"/>
                </a:cubicBezTo>
                <a:cubicBezTo>
                  <a:pt x="322826" y="705420"/>
                  <a:pt x="367071" y="7330"/>
                  <a:pt x="412955" y="7330"/>
                </a:cubicBezTo>
                <a:cubicBezTo>
                  <a:pt x="458839" y="7330"/>
                  <a:pt x="508000" y="702143"/>
                  <a:pt x="550606" y="705420"/>
                </a:cubicBezTo>
                <a:cubicBezTo>
                  <a:pt x="593212" y="708697"/>
                  <a:pt x="630903" y="72878"/>
                  <a:pt x="668593" y="26994"/>
                </a:cubicBezTo>
                <a:cubicBezTo>
                  <a:pt x="706283" y="-18890"/>
                  <a:pt x="741515" y="205613"/>
                  <a:pt x="776748" y="4301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5" name="文本框 34"/>
              <p:cNvSpPr txBox="1"/>
              <p:nvPr/>
            </p:nvSpPr>
            <p:spPr>
              <a:xfrm>
                <a:off x="8286136" y="4137406"/>
                <a:ext cx="621890" cy="30777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𝜺</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m:oMathPara>
                </a14:m>
                <a:endParaRPr lang="zh-CN" altLang="en-US" dirty="0"/>
              </a:p>
            </p:txBody>
          </p:sp>
        </mc:Choice>
        <mc:Fallback>
          <p:sp>
            <p:nvSpPr>
              <p:cNvPr id="35" name="文本框 34"/>
              <p:cNvSpPr txBox="1">
                <a:spLocks noRot="1" noChangeAspect="1" noMove="1" noResize="1" noEditPoints="1" noAdjustHandles="1" noChangeArrowheads="1" noChangeShapeType="1" noTextEdit="1"/>
              </p:cNvSpPr>
              <p:nvPr/>
            </p:nvSpPr>
            <p:spPr>
              <a:xfrm>
                <a:off x="8286136" y="4137406"/>
                <a:ext cx="621890" cy="307776"/>
              </a:xfrm>
              <a:prstGeom prst="rect">
                <a:avLst/>
              </a:prstGeom>
              <a:blipFill rotWithShape="1">
                <a:blip r:embed="rId3"/>
                <a:stretch>
                  <a:fillRect l="-3" t="-124" r="40" b="59"/>
                </a:stretch>
              </a:blipFill>
            </p:spPr>
            <p:txBody>
              <a:bodyPr/>
              <a:lstStyle/>
              <a:p>
                <a:r>
                  <a:rPr lang="zh-CN" altLang="en-US">
                    <a:noFill/>
                  </a:rPr>
                  <a:t> </a:t>
                </a:r>
              </a:p>
            </p:txBody>
          </p:sp>
        </mc:Fallback>
      </mc:AlternateContent>
      <p:cxnSp>
        <p:nvCxnSpPr>
          <p:cNvPr id="36" name="直接箭头连接符 35"/>
          <p:cNvCxnSpPr/>
          <p:nvPr/>
        </p:nvCxnSpPr>
        <p:spPr>
          <a:xfrm>
            <a:off x="8352502" y="4512995"/>
            <a:ext cx="1504336" cy="70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连接符 54"/>
          <p:cNvCxnSpPr/>
          <p:nvPr/>
        </p:nvCxnSpPr>
        <p:spPr>
          <a:xfrm>
            <a:off x="9334484" y="4227512"/>
            <a:ext cx="0" cy="570966"/>
          </a:xfrm>
          <a:prstGeom prst="line">
            <a:avLst/>
          </a:prstGeom>
        </p:spPr>
        <p:style>
          <a:lnRef idx="2">
            <a:schemeClr val="dk1"/>
          </a:lnRef>
          <a:fillRef idx="0">
            <a:schemeClr val="dk1"/>
          </a:fillRef>
          <a:effectRef idx="1">
            <a:schemeClr val="dk1"/>
          </a:effectRef>
          <a:fontRef idx="minor">
            <a:schemeClr val="tx1"/>
          </a:fontRef>
        </p:style>
      </p:cxnSp>
      <p:cxnSp>
        <p:nvCxnSpPr>
          <p:cNvPr id="56" name="直接连接符 55"/>
          <p:cNvCxnSpPr/>
          <p:nvPr/>
        </p:nvCxnSpPr>
        <p:spPr>
          <a:xfrm>
            <a:off x="9856838" y="4227512"/>
            <a:ext cx="0" cy="57096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57" name="文本框 56"/>
              <p:cNvSpPr txBox="1"/>
              <p:nvPr/>
            </p:nvSpPr>
            <p:spPr>
              <a:xfrm>
                <a:off x="8766688" y="4122414"/>
                <a:ext cx="621890" cy="30777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𝜺</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m:oMathPara>
                </a14:m>
                <a:endParaRPr lang="zh-CN" altLang="en-US" dirty="0"/>
              </a:p>
            </p:txBody>
          </p:sp>
        </mc:Choice>
        <mc:Fallback>
          <p:sp>
            <p:nvSpPr>
              <p:cNvPr id="57" name="文本框 56"/>
              <p:cNvSpPr txBox="1">
                <a:spLocks noRot="1" noChangeAspect="1" noMove="1" noResize="1" noEditPoints="1" noAdjustHandles="1" noChangeArrowheads="1" noChangeShapeType="1" noTextEdit="1"/>
              </p:cNvSpPr>
              <p:nvPr/>
            </p:nvSpPr>
            <p:spPr>
              <a:xfrm>
                <a:off x="8766688" y="4122414"/>
                <a:ext cx="621890" cy="307776"/>
              </a:xfrm>
              <a:prstGeom prst="rect">
                <a:avLst/>
              </a:prstGeom>
              <a:blipFill rotWithShape="1">
                <a:blip r:embed="rId3"/>
                <a:stretch>
                  <a:fillRect l="-82" t="-204" r="17"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p:cNvSpPr txBox="1"/>
              <p:nvPr/>
            </p:nvSpPr>
            <p:spPr>
              <a:xfrm>
                <a:off x="9315449" y="4131906"/>
                <a:ext cx="621890" cy="30777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𝜺</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m:oMathPara>
                </a14:m>
                <a:endParaRPr lang="zh-CN" altLang="en-US" dirty="0"/>
              </a:p>
            </p:txBody>
          </p:sp>
        </mc:Choice>
        <mc:Fallback>
          <p:sp>
            <p:nvSpPr>
              <p:cNvPr id="58" name="文本框 57"/>
              <p:cNvSpPr txBox="1">
                <a:spLocks noRot="1" noChangeAspect="1" noMove="1" noResize="1" noEditPoints="1" noAdjustHandles="1" noChangeArrowheads="1" noChangeShapeType="1" noTextEdit="1"/>
              </p:cNvSpPr>
              <p:nvPr/>
            </p:nvSpPr>
            <p:spPr>
              <a:xfrm>
                <a:off x="9315449" y="4131906"/>
                <a:ext cx="621890" cy="307776"/>
              </a:xfrm>
              <a:prstGeom prst="rect">
                <a:avLst/>
              </a:prstGeom>
              <a:blipFill rotWithShape="1">
                <a:blip r:embed="rId3"/>
                <a:stretch>
                  <a:fillRect l="-102" t="-194" r="36" b="129"/>
                </a:stretch>
              </a:blipFill>
            </p:spPr>
            <p:txBody>
              <a:bodyPr/>
              <a:lstStyle/>
              <a:p>
                <a:r>
                  <a:rPr lang="zh-CN" altLang="en-US">
                    <a:noFill/>
                  </a:rPr>
                  <a:t> </a:t>
                </a:r>
              </a:p>
            </p:txBody>
          </p:sp>
        </mc:Fallback>
      </mc:AlternateContent>
      <p:cxnSp>
        <p:nvCxnSpPr>
          <p:cNvPr id="59" name="直接连接符 58"/>
          <p:cNvCxnSpPr/>
          <p:nvPr/>
        </p:nvCxnSpPr>
        <p:spPr>
          <a:xfrm flipH="1">
            <a:off x="8352502" y="5209107"/>
            <a:ext cx="1" cy="571760"/>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p:nvPr/>
        </p:nvCxnSpPr>
        <p:spPr>
          <a:xfrm>
            <a:off x="9856838" y="5209107"/>
            <a:ext cx="0" cy="570966"/>
          </a:xfrm>
          <a:prstGeom prst="line">
            <a:avLst/>
          </a:prstGeom>
        </p:spPr>
        <p:style>
          <a:lnRef idx="2">
            <a:schemeClr val="dk1"/>
          </a:lnRef>
          <a:fillRef idx="0">
            <a:schemeClr val="dk1"/>
          </a:fillRef>
          <a:effectRef idx="1">
            <a:schemeClr val="dk1"/>
          </a:effectRef>
          <a:fontRef idx="minor">
            <a:schemeClr val="tx1"/>
          </a:fontRef>
        </p:style>
      </p:cxnSp>
      <p:cxnSp>
        <p:nvCxnSpPr>
          <p:cNvPr id="61" name="直接箭头连接符 60"/>
          <p:cNvCxnSpPr/>
          <p:nvPr/>
        </p:nvCxnSpPr>
        <p:spPr>
          <a:xfrm>
            <a:off x="8352502" y="5517740"/>
            <a:ext cx="15043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5" name="文本框 64"/>
              <p:cNvSpPr txBox="1"/>
              <p:nvPr/>
            </p:nvSpPr>
            <p:spPr>
              <a:xfrm>
                <a:off x="8495684" y="5127158"/>
                <a:ext cx="1130710" cy="30777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𝜺</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m:oMathPara>
                </a14:m>
                <a:endParaRPr lang="zh-CN" altLang="en-US" dirty="0"/>
              </a:p>
            </p:txBody>
          </p:sp>
        </mc:Choice>
        <mc:Fallback>
          <p:sp>
            <p:nvSpPr>
              <p:cNvPr id="65" name="文本框 64"/>
              <p:cNvSpPr txBox="1">
                <a:spLocks noRot="1" noChangeAspect="1" noMove="1" noResize="1" noEditPoints="1" noAdjustHandles="1" noChangeArrowheads="1" noChangeShapeType="1" noTextEdit="1"/>
              </p:cNvSpPr>
              <p:nvPr/>
            </p:nvSpPr>
            <p:spPr>
              <a:xfrm>
                <a:off x="8495684" y="5127158"/>
                <a:ext cx="1130710" cy="307777"/>
              </a:xfrm>
              <a:prstGeom prst="rect">
                <a:avLst/>
              </a:prstGeom>
              <a:blipFill rotWithShape="1">
                <a:blip r:embed="rId4"/>
                <a:stretch>
                  <a:fillRect l="-2" t="-55" r="38" b="197"/>
                </a:stretch>
              </a:blipFill>
            </p:spPr>
            <p:txBody>
              <a:bodyPr/>
              <a:lstStyle/>
              <a:p>
                <a:r>
                  <a:rPr lang="zh-CN" altLang="en-US">
                    <a:noFill/>
                  </a:rPr>
                  <a:t> </a:t>
                </a:r>
              </a:p>
            </p:txBody>
          </p:sp>
        </mc:Fallback>
      </mc:AlternateContent>
      <p:sp>
        <p:nvSpPr>
          <p:cNvPr id="67" name="任意多边形: 形状 66"/>
          <p:cNvSpPr/>
          <p:nvPr/>
        </p:nvSpPr>
        <p:spPr>
          <a:xfrm>
            <a:off x="7575753" y="5356816"/>
            <a:ext cx="776748" cy="275547"/>
          </a:xfrm>
          <a:custGeom>
            <a:avLst/>
            <a:gdLst>
              <a:gd name="connsiteX0" fmla="*/ 0 w 776748"/>
              <a:gd name="connsiteY0" fmla="*/ 400620 h 705432"/>
              <a:gd name="connsiteX1" fmla="*/ 127819 w 776748"/>
              <a:gd name="connsiteY1" fmla="*/ 7330 h 705432"/>
              <a:gd name="connsiteX2" fmla="*/ 275303 w 776748"/>
              <a:gd name="connsiteY2" fmla="*/ 705420 h 705432"/>
              <a:gd name="connsiteX3" fmla="*/ 412955 w 776748"/>
              <a:gd name="connsiteY3" fmla="*/ 7330 h 705432"/>
              <a:gd name="connsiteX4" fmla="*/ 550606 w 776748"/>
              <a:gd name="connsiteY4" fmla="*/ 705420 h 705432"/>
              <a:gd name="connsiteX5" fmla="*/ 668593 w 776748"/>
              <a:gd name="connsiteY5" fmla="*/ 26994 h 705432"/>
              <a:gd name="connsiteX6" fmla="*/ 776748 w 776748"/>
              <a:gd name="connsiteY6" fmla="*/ 430117 h 70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748" h="705432">
                <a:moveTo>
                  <a:pt x="0" y="400620"/>
                </a:moveTo>
                <a:cubicBezTo>
                  <a:pt x="40967" y="178575"/>
                  <a:pt x="81935" y="-43470"/>
                  <a:pt x="127819" y="7330"/>
                </a:cubicBezTo>
                <a:cubicBezTo>
                  <a:pt x="173703" y="58130"/>
                  <a:pt x="227780" y="705420"/>
                  <a:pt x="275303" y="705420"/>
                </a:cubicBezTo>
                <a:cubicBezTo>
                  <a:pt x="322826" y="705420"/>
                  <a:pt x="367071" y="7330"/>
                  <a:pt x="412955" y="7330"/>
                </a:cubicBezTo>
                <a:cubicBezTo>
                  <a:pt x="458839" y="7330"/>
                  <a:pt x="508000" y="702143"/>
                  <a:pt x="550606" y="705420"/>
                </a:cubicBezTo>
                <a:cubicBezTo>
                  <a:pt x="593212" y="708697"/>
                  <a:pt x="630903" y="72878"/>
                  <a:pt x="668593" y="26994"/>
                </a:cubicBezTo>
                <a:cubicBezTo>
                  <a:pt x="706283" y="-18890"/>
                  <a:pt x="741515" y="205613"/>
                  <a:pt x="776748" y="43011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7" name="Google Shape;287;p39"/>
          <p:cNvSpPr txBox="1">
            <a:spLocks noGrp="1"/>
          </p:cNvSpPr>
          <p:nvPr>
            <p:ph type="sldNum" idx="12"/>
          </p:nvPr>
        </p:nvSpPr>
        <p:spPr>
          <a:xfrm>
            <a:off x="11466740" y="6511066"/>
            <a:ext cx="290100" cy="19186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4" name="Google Shape;46;p6"/>
          <p:cNvSpPr/>
          <p:nvPr/>
        </p:nvSpPr>
        <p:spPr>
          <a:xfrm>
            <a:off x="36694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tx1"/>
                </a:solidFill>
                <a:latin typeface="Calibri" panose="020F0502020204030204"/>
                <a:ea typeface="Calibri" panose="020F0502020204030204"/>
                <a:cs typeface="Calibri" panose="020F0502020204030204"/>
                <a:sym typeface="Calibri" panose="020F0502020204030204"/>
              </a:rPr>
              <a:t>Principle</a:t>
            </a:r>
            <a:endParaRPr sz="1800" dirty="0">
              <a:solidFill>
                <a:schemeClr val="tx1"/>
              </a:solidFill>
              <a:latin typeface="Calibri" panose="020F0502020204030204"/>
              <a:ea typeface="Calibri" panose="020F0502020204030204"/>
              <a:cs typeface="Calibri" panose="020F0502020204030204"/>
            </a:endParaRPr>
          </a:p>
        </p:txBody>
      </p:sp>
      <p:sp>
        <p:nvSpPr>
          <p:cNvPr id="5" name="Google Shape;47;p6"/>
          <p:cNvSpPr/>
          <p:nvPr/>
        </p:nvSpPr>
        <p:spPr>
          <a:xfrm>
            <a:off x="58538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bg1"/>
                </a:solidFill>
                <a:latin typeface="Calibri" panose="020F0502020204030204"/>
                <a:ea typeface="Calibri" panose="020F0502020204030204"/>
                <a:cs typeface="Calibri" panose="020F0502020204030204"/>
                <a:sym typeface="Calibri" panose="020F0502020204030204"/>
              </a:rPr>
              <a:t>Finished work</a:t>
            </a:r>
            <a:endParaRPr sz="1800"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6"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pic>
        <p:nvPicPr>
          <p:cNvPr id="16" name="图片 15"/>
          <p:cNvPicPr>
            <a:picLocks noChangeAspect="1"/>
          </p:cNvPicPr>
          <p:nvPr/>
        </p:nvPicPr>
        <p:blipFill>
          <a:blip r:embed="rId1"/>
          <a:srcRect/>
          <a:stretch>
            <a:fillRect/>
          </a:stretch>
        </p:blipFill>
        <p:spPr>
          <a:xfrm>
            <a:off x="6014032" y="882811"/>
            <a:ext cx="5252517" cy="5252517"/>
          </a:xfrm>
          <a:prstGeom prst="rect">
            <a:avLst/>
          </a:prstGeom>
        </p:spPr>
      </p:pic>
      <p:pic>
        <p:nvPicPr>
          <p:cNvPr id="13" name="图片 12"/>
          <p:cNvPicPr>
            <a:picLocks noChangeAspect="1"/>
          </p:cNvPicPr>
          <p:nvPr/>
        </p:nvPicPr>
        <p:blipFill>
          <a:blip r:embed="rId2"/>
          <a:srcRect/>
          <a:stretch>
            <a:fillRect/>
          </a:stretch>
        </p:blipFill>
        <p:spPr>
          <a:xfrm>
            <a:off x="761516" y="882812"/>
            <a:ext cx="5252517" cy="52525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2"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4" name="Google Shape;46;p6"/>
          <p:cNvSpPr/>
          <p:nvPr/>
        </p:nvSpPr>
        <p:spPr>
          <a:xfrm>
            <a:off x="36694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tx1"/>
                </a:solidFill>
                <a:latin typeface="Calibri" panose="020F0502020204030204"/>
                <a:ea typeface="Calibri" panose="020F0502020204030204"/>
                <a:cs typeface="Calibri" panose="020F0502020204030204"/>
                <a:sym typeface="Calibri" panose="020F0502020204030204"/>
              </a:rPr>
              <a:t>Principle</a:t>
            </a:r>
            <a:endParaRPr sz="1800" dirty="0">
              <a:solidFill>
                <a:schemeClr val="tx1"/>
              </a:solidFill>
              <a:latin typeface="Calibri" panose="020F0502020204030204"/>
              <a:ea typeface="Calibri" panose="020F0502020204030204"/>
              <a:cs typeface="Calibri" panose="020F0502020204030204"/>
            </a:endParaRPr>
          </a:p>
        </p:txBody>
      </p:sp>
      <p:sp>
        <p:nvSpPr>
          <p:cNvPr id="7" name="Google Shape;47;p6"/>
          <p:cNvSpPr/>
          <p:nvPr/>
        </p:nvSpPr>
        <p:spPr>
          <a:xfrm>
            <a:off x="58538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bg1"/>
                </a:solidFill>
                <a:latin typeface="Calibri" panose="020F0502020204030204"/>
                <a:ea typeface="Calibri" panose="020F0502020204030204"/>
                <a:cs typeface="Calibri" panose="020F0502020204030204"/>
                <a:sym typeface="Calibri" panose="020F0502020204030204"/>
              </a:rPr>
              <a:t>Finished work</a:t>
            </a:r>
            <a:endParaRPr sz="1800"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8"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pic>
        <p:nvPicPr>
          <p:cNvPr id="6" name="图片 5"/>
          <p:cNvPicPr>
            <a:picLocks noChangeAspect="1"/>
          </p:cNvPicPr>
          <p:nvPr/>
        </p:nvPicPr>
        <p:blipFill>
          <a:blip r:embed="rId1"/>
          <a:srcRect/>
          <a:stretch>
            <a:fillRect/>
          </a:stretch>
        </p:blipFill>
        <p:spPr>
          <a:xfrm>
            <a:off x="1155724" y="1102138"/>
            <a:ext cx="9880551" cy="4936789"/>
          </a:xfrm>
          <a:prstGeom prst="rect">
            <a:avLst/>
          </a:prstGeom>
        </p:spPr>
      </p:pic>
      <p:pic>
        <p:nvPicPr>
          <p:cNvPr id="5" name="图片 4"/>
          <p:cNvPicPr>
            <a:picLocks noChangeAspect="1"/>
          </p:cNvPicPr>
          <p:nvPr/>
        </p:nvPicPr>
        <p:blipFill>
          <a:blip r:embed="rId2"/>
          <a:srcRect/>
          <a:stretch>
            <a:fillRect/>
          </a:stretch>
        </p:blipFill>
        <p:spPr>
          <a:xfrm>
            <a:off x="1155724" y="1102136"/>
            <a:ext cx="9866618" cy="49367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图片 5"/>
          <p:cNvPicPr>
            <a:picLocks noChangeAspect="1"/>
          </p:cNvPicPr>
          <p:nvPr/>
        </p:nvPicPr>
        <p:blipFill>
          <a:blip r:embed="rId1"/>
          <a:srcRect/>
          <a:stretch>
            <a:fillRect/>
          </a:stretch>
        </p:blipFill>
        <p:spPr>
          <a:xfrm>
            <a:off x="6163696" y="794824"/>
            <a:ext cx="5444249" cy="2724046"/>
          </a:xfrm>
          <a:prstGeom prst="rect">
            <a:avLst/>
          </a:prstGeom>
        </p:spPr>
      </p:pic>
      <p:pic>
        <p:nvPicPr>
          <p:cNvPr id="8" name="图片 7"/>
          <p:cNvPicPr>
            <a:picLocks noChangeAspect="1"/>
          </p:cNvPicPr>
          <p:nvPr/>
        </p:nvPicPr>
        <p:blipFill>
          <a:blip r:embed="rId2"/>
          <a:srcRect/>
          <a:stretch>
            <a:fillRect/>
          </a:stretch>
        </p:blipFill>
        <p:spPr>
          <a:xfrm>
            <a:off x="405797" y="794824"/>
            <a:ext cx="5444249" cy="2724046"/>
          </a:xfrm>
          <a:prstGeom prst="rect">
            <a:avLst/>
          </a:prstGeom>
        </p:spPr>
      </p:pic>
      <p:sp>
        <p:nvSpPr>
          <p:cNvPr id="9"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10" name="Google Shape;46;p6"/>
          <p:cNvSpPr/>
          <p:nvPr/>
        </p:nvSpPr>
        <p:spPr>
          <a:xfrm>
            <a:off x="36694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tx1"/>
                </a:solidFill>
                <a:latin typeface="Calibri" panose="020F0502020204030204"/>
                <a:ea typeface="Calibri" panose="020F0502020204030204"/>
                <a:cs typeface="Calibri" panose="020F0502020204030204"/>
                <a:sym typeface="Calibri" panose="020F0502020204030204"/>
              </a:rPr>
              <a:t>Principle</a:t>
            </a:r>
            <a:endParaRPr sz="1800" dirty="0">
              <a:solidFill>
                <a:schemeClr val="tx1"/>
              </a:solidFill>
              <a:latin typeface="Calibri" panose="020F0502020204030204"/>
              <a:ea typeface="Calibri" panose="020F0502020204030204"/>
              <a:cs typeface="Calibri" panose="020F0502020204030204"/>
            </a:endParaRPr>
          </a:p>
        </p:txBody>
      </p:sp>
      <p:sp>
        <p:nvSpPr>
          <p:cNvPr id="11" name="Google Shape;47;p6"/>
          <p:cNvSpPr/>
          <p:nvPr/>
        </p:nvSpPr>
        <p:spPr>
          <a:xfrm>
            <a:off x="58538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bg1"/>
                </a:solidFill>
                <a:latin typeface="Calibri" panose="020F0502020204030204"/>
                <a:ea typeface="Calibri" panose="020F0502020204030204"/>
                <a:cs typeface="Calibri" panose="020F0502020204030204"/>
                <a:sym typeface="Calibri" panose="020F0502020204030204"/>
              </a:rPr>
              <a:t>Finished work</a:t>
            </a:r>
            <a:endParaRPr sz="1800"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2"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pic>
        <p:nvPicPr>
          <p:cNvPr id="18" name="图片 17"/>
          <p:cNvPicPr>
            <a:picLocks noChangeAspect="1"/>
          </p:cNvPicPr>
          <p:nvPr/>
        </p:nvPicPr>
        <p:blipFill>
          <a:blip r:embed="rId3"/>
          <a:srcRect/>
          <a:stretch>
            <a:fillRect/>
          </a:stretch>
        </p:blipFill>
        <p:spPr>
          <a:xfrm>
            <a:off x="6163696" y="3614691"/>
            <a:ext cx="5444249" cy="2724046"/>
          </a:xfrm>
          <a:prstGeom prst="rect">
            <a:avLst/>
          </a:prstGeom>
        </p:spPr>
      </p:pic>
      <p:pic>
        <p:nvPicPr>
          <p:cNvPr id="20" name="图片 19"/>
          <p:cNvPicPr>
            <a:picLocks noChangeAspect="1"/>
          </p:cNvPicPr>
          <p:nvPr/>
        </p:nvPicPr>
        <p:blipFill>
          <a:blip r:embed="rId4"/>
          <a:srcRect/>
          <a:stretch>
            <a:fillRect/>
          </a:stretch>
        </p:blipFill>
        <p:spPr>
          <a:xfrm>
            <a:off x="401951" y="3681592"/>
            <a:ext cx="5451939" cy="27240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7"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8" name="Google Shape;46;p6"/>
          <p:cNvSpPr/>
          <p:nvPr/>
        </p:nvSpPr>
        <p:spPr>
          <a:xfrm>
            <a:off x="36694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tx1"/>
                </a:solidFill>
                <a:latin typeface="Calibri" panose="020F0502020204030204"/>
                <a:ea typeface="Calibri" panose="020F0502020204030204"/>
                <a:cs typeface="Calibri" panose="020F0502020204030204"/>
                <a:sym typeface="Calibri" panose="020F0502020204030204"/>
              </a:rPr>
              <a:t>Principle</a:t>
            </a:r>
            <a:endParaRPr sz="1800" dirty="0">
              <a:solidFill>
                <a:schemeClr val="tx1"/>
              </a:solidFill>
              <a:latin typeface="Calibri" panose="020F0502020204030204"/>
              <a:ea typeface="Calibri" panose="020F0502020204030204"/>
              <a:cs typeface="Calibri" panose="020F0502020204030204"/>
            </a:endParaRPr>
          </a:p>
        </p:txBody>
      </p:sp>
      <p:sp>
        <p:nvSpPr>
          <p:cNvPr id="9" name="Google Shape;47;p6"/>
          <p:cNvSpPr/>
          <p:nvPr/>
        </p:nvSpPr>
        <p:spPr>
          <a:xfrm>
            <a:off x="58538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bg1"/>
                </a:solidFill>
                <a:latin typeface="Calibri" panose="020F0502020204030204"/>
                <a:ea typeface="Calibri" panose="020F0502020204030204"/>
                <a:cs typeface="Calibri" panose="020F0502020204030204"/>
                <a:sym typeface="Calibri" panose="020F0502020204030204"/>
              </a:rPr>
              <a:t>Finished work</a:t>
            </a:r>
            <a:endParaRPr sz="1800"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0"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pic>
        <p:nvPicPr>
          <p:cNvPr id="16" name="图片 15"/>
          <p:cNvPicPr>
            <a:picLocks noChangeAspect="1"/>
          </p:cNvPicPr>
          <p:nvPr/>
        </p:nvPicPr>
        <p:blipFill>
          <a:blip r:embed="rId1"/>
          <a:srcRect l="2207" r="2207"/>
          <a:stretch>
            <a:fillRect/>
          </a:stretch>
        </p:blipFill>
        <p:spPr>
          <a:xfrm>
            <a:off x="1203158" y="885189"/>
            <a:ext cx="10263582" cy="53649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6" name="Google Shape;46;p6"/>
          <p:cNvSpPr/>
          <p:nvPr/>
        </p:nvSpPr>
        <p:spPr>
          <a:xfrm>
            <a:off x="36694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tx1"/>
                </a:solidFill>
                <a:latin typeface="Calibri" panose="020F0502020204030204"/>
                <a:ea typeface="Calibri" panose="020F0502020204030204"/>
                <a:cs typeface="Calibri" panose="020F0502020204030204"/>
                <a:sym typeface="Calibri" panose="020F0502020204030204"/>
              </a:rPr>
              <a:t>Principle</a:t>
            </a:r>
            <a:endParaRPr sz="1800" dirty="0">
              <a:solidFill>
                <a:schemeClr val="tx1"/>
              </a:solidFill>
              <a:latin typeface="Calibri" panose="020F0502020204030204"/>
              <a:ea typeface="Calibri" panose="020F0502020204030204"/>
              <a:cs typeface="Calibri" panose="020F0502020204030204"/>
            </a:endParaRPr>
          </a:p>
        </p:txBody>
      </p:sp>
      <p:sp>
        <p:nvSpPr>
          <p:cNvPr id="7" name="Google Shape;47;p6"/>
          <p:cNvSpPr/>
          <p:nvPr/>
        </p:nvSpPr>
        <p:spPr>
          <a:xfrm>
            <a:off x="58538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bg1"/>
                </a:solidFill>
                <a:latin typeface="Calibri" panose="020F0502020204030204"/>
                <a:ea typeface="Calibri" panose="020F0502020204030204"/>
                <a:cs typeface="Calibri" panose="020F0502020204030204"/>
                <a:sym typeface="Calibri" panose="020F0502020204030204"/>
              </a:rPr>
              <a:t>Finished work</a:t>
            </a:r>
            <a:endParaRPr sz="1800"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8"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pic>
        <p:nvPicPr>
          <p:cNvPr id="10" name="图片 9" descr="图表, 折线图&#10;&#10;描述已自动生成"/>
          <p:cNvPicPr>
            <a:picLocks noChangeAspect="1"/>
          </p:cNvPicPr>
          <p:nvPr/>
        </p:nvPicPr>
        <p:blipFill>
          <a:blip r:embed="rId1"/>
          <a:stretch>
            <a:fillRect/>
          </a:stretch>
        </p:blipFill>
        <p:spPr>
          <a:xfrm>
            <a:off x="23362" y="906378"/>
            <a:ext cx="10320644" cy="5306063"/>
          </a:xfrm>
          <a:prstGeom prst="rect">
            <a:avLst/>
          </a:prstGeom>
        </p:spPr>
      </p:pic>
      <p:sp>
        <p:nvSpPr>
          <p:cNvPr id="16" name="文本框 15"/>
          <p:cNvSpPr txBox="1"/>
          <p:nvPr/>
        </p:nvSpPr>
        <p:spPr>
          <a:xfrm>
            <a:off x="-11004" y="717755"/>
            <a:ext cx="1858998" cy="523220"/>
          </a:xfrm>
          <a:prstGeom prst="rect">
            <a:avLst/>
          </a:prstGeom>
          <a:noFill/>
        </p:spPr>
        <p:txBody>
          <a:bodyPr wrap="square">
            <a:spAutoFit/>
          </a:bodyPr>
          <a:lstStyle/>
          <a:p>
            <a:r>
              <a:rPr lang="en-US" altLang="zh-CN" sz="2800" dirty="0"/>
              <a:t>M</a:t>
            </a:r>
            <a:r>
              <a:rPr lang="zh-CN" altLang="en-US" sz="2800" dirty="0"/>
              <a:t>onopole</a:t>
            </a:r>
            <a:endParaRPr lang="zh-CN" altLang="en-US" sz="2800" dirty="0"/>
          </a:p>
        </p:txBody>
      </p:sp>
      <p:pic>
        <p:nvPicPr>
          <p:cNvPr id="14" name="图片 13" descr="图表, 折线图&#10;&#10;描述已自动生成"/>
          <p:cNvPicPr>
            <a:picLocks noChangeAspect="1"/>
          </p:cNvPicPr>
          <p:nvPr/>
        </p:nvPicPr>
        <p:blipFill>
          <a:blip r:embed="rId2"/>
          <a:stretch>
            <a:fillRect/>
          </a:stretch>
        </p:blipFill>
        <p:spPr>
          <a:xfrm>
            <a:off x="34366" y="853846"/>
            <a:ext cx="10344006" cy="5378259"/>
          </a:xfrm>
          <a:prstGeom prst="rect">
            <a:avLst/>
          </a:prstGeom>
        </p:spPr>
      </p:pic>
      <p:sp>
        <p:nvSpPr>
          <p:cNvPr id="18" name="文本框 17"/>
          <p:cNvSpPr txBox="1"/>
          <p:nvPr/>
        </p:nvSpPr>
        <p:spPr>
          <a:xfrm>
            <a:off x="34366" y="774854"/>
            <a:ext cx="1226816" cy="523220"/>
          </a:xfrm>
          <a:prstGeom prst="rect">
            <a:avLst/>
          </a:prstGeom>
          <a:noFill/>
        </p:spPr>
        <p:txBody>
          <a:bodyPr wrap="square">
            <a:spAutoFit/>
          </a:bodyPr>
          <a:lstStyle/>
          <a:p>
            <a:r>
              <a:rPr lang="en-US" altLang="zh-CN" sz="2800" dirty="0"/>
              <a:t>D</a:t>
            </a:r>
            <a:r>
              <a:rPr lang="zh-CN" altLang="en-US" sz="2800" dirty="0"/>
              <a:t>ipole</a:t>
            </a:r>
            <a:endParaRPr lang="zh-CN" altLang="en-US" sz="2800" dirty="0"/>
          </a:p>
        </p:txBody>
      </p:sp>
      <p:pic>
        <p:nvPicPr>
          <p:cNvPr id="4" name="图片 3" descr="图片包含 游戏机&#10;&#10;描述已自动生成"/>
          <p:cNvPicPr>
            <a:picLocks noChangeAspect="1"/>
          </p:cNvPicPr>
          <p:nvPr/>
        </p:nvPicPr>
        <p:blipFill>
          <a:blip r:embed="rId3"/>
          <a:stretch>
            <a:fillRect/>
          </a:stretch>
        </p:blipFill>
        <p:spPr>
          <a:xfrm>
            <a:off x="9594365" y="1874202"/>
            <a:ext cx="2329641" cy="310618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2"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4" name="Google Shape;46;p6"/>
          <p:cNvSpPr/>
          <p:nvPr/>
        </p:nvSpPr>
        <p:spPr>
          <a:xfrm>
            <a:off x="36694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tx1"/>
                </a:solidFill>
                <a:latin typeface="Calibri" panose="020F0502020204030204"/>
                <a:ea typeface="Calibri" panose="020F0502020204030204"/>
                <a:cs typeface="Calibri" panose="020F0502020204030204"/>
                <a:sym typeface="Calibri" panose="020F0502020204030204"/>
              </a:rPr>
              <a:t>Principle</a:t>
            </a:r>
            <a:endParaRPr sz="1800" dirty="0">
              <a:solidFill>
                <a:schemeClr val="tx1"/>
              </a:solidFill>
              <a:latin typeface="Calibri" panose="020F0502020204030204"/>
              <a:ea typeface="Calibri" panose="020F0502020204030204"/>
              <a:cs typeface="Calibri" panose="020F0502020204030204"/>
            </a:endParaRPr>
          </a:p>
        </p:txBody>
      </p:sp>
      <p:sp>
        <p:nvSpPr>
          <p:cNvPr id="5" name="Google Shape;47;p6"/>
          <p:cNvSpPr/>
          <p:nvPr/>
        </p:nvSpPr>
        <p:spPr>
          <a:xfrm>
            <a:off x="58538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tx1"/>
                </a:solidFill>
                <a:latin typeface="Calibri" panose="020F0502020204030204"/>
                <a:ea typeface="Calibri" panose="020F0502020204030204"/>
                <a:cs typeface="Calibri" panose="020F0502020204030204"/>
                <a:sym typeface="Calibri" panose="020F0502020204030204"/>
              </a:rPr>
              <a:t>Finished work</a:t>
            </a:r>
            <a:endParaRPr sz="1800" dirty="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6" name="Google Shape;48;p6"/>
          <p:cNvSpPr/>
          <p:nvPr/>
        </p:nvSpPr>
        <p:spPr>
          <a:xfrm>
            <a:off x="8038291" y="152654"/>
            <a:ext cx="2592387"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bg1"/>
                </a:solidFill>
                <a:latin typeface="Calibri" panose="020F0502020204030204"/>
                <a:ea typeface="Calibri" panose="020F0502020204030204"/>
                <a:cs typeface="Calibri" panose="020F0502020204030204"/>
                <a:sym typeface="Calibri" panose="020F0502020204030204"/>
              </a:rPr>
              <a:t>Future plan</a:t>
            </a:r>
            <a:endParaRPr dirty="0">
              <a:solidFill>
                <a:schemeClr val="bg1"/>
              </a:solidFill>
            </a:endParaRPr>
          </a:p>
        </p:txBody>
      </p:sp>
      <p:pic>
        <p:nvPicPr>
          <p:cNvPr id="8" name="图片 7" descr="图片包含 日程表&#10;&#10;描述已自动生成"/>
          <p:cNvPicPr>
            <a:picLocks noChangeAspect="1"/>
          </p:cNvPicPr>
          <p:nvPr/>
        </p:nvPicPr>
        <p:blipFill rotWithShape="1">
          <a:blip r:embed="rId1"/>
          <a:srcRect l="4067" t="5041" r="4540" b="10081"/>
          <a:stretch>
            <a:fillRect/>
          </a:stretch>
        </p:blipFill>
        <p:spPr>
          <a:xfrm>
            <a:off x="6027575" y="1389137"/>
            <a:ext cx="5159830" cy="3852738"/>
          </a:xfrm>
          <a:prstGeom prst="rect">
            <a:avLst/>
          </a:prstGeom>
        </p:spPr>
      </p:pic>
      <p:pic>
        <p:nvPicPr>
          <p:cNvPr id="10" name="图片 9" descr="图片包含 图表&#10;&#10;描述已自动生成"/>
          <p:cNvPicPr>
            <a:picLocks noChangeAspect="1"/>
          </p:cNvPicPr>
          <p:nvPr/>
        </p:nvPicPr>
        <p:blipFill rotWithShape="1">
          <a:blip r:embed="rId2"/>
          <a:srcRect l="4736" t="6965" r="5945" b="6447"/>
          <a:stretch>
            <a:fillRect/>
          </a:stretch>
        </p:blipFill>
        <p:spPr>
          <a:xfrm>
            <a:off x="705393" y="1369473"/>
            <a:ext cx="4911858" cy="3852738"/>
          </a:xfrm>
          <a:prstGeom prst="rect">
            <a:avLst/>
          </a:prstGeom>
        </p:spPr>
      </p:pic>
      <p:sp>
        <p:nvSpPr>
          <p:cNvPr id="12" name="文本框 11"/>
          <p:cNvSpPr txBox="1"/>
          <p:nvPr/>
        </p:nvSpPr>
        <p:spPr>
          <a:xfrm>
            <a:off x="1800808" y="5667344"/>
            <a:ext cx="7275544" cy="400110"/>
          </a:xfrm>
          <a:prstGeom prst="rect">
            <a:avLst/>
          </a:prstGeom>
          <a:noFill/>
        </p:spPr>
        <p:txBody>
          <a:bodyPr wrap="square">
            <a:spAutoFit/>
          </a:bodyPr>
          <a:lstStyle/>
          <a:p>
            <a:r>
              <a:rPr lang="zh-CN" altLang="en-US" sz="2000" dirty="0"/>
              <a:t>More complex models explore the effects of different layers.</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10" name="文本框 9"/>
          <p:cNvSpPr txBox="1"/>
          <p:nvPr/>
        </p:nvSpPr>
        <p:spPr>
          <a:xfrm>
            <a:off x="133614" y="2689440"/>
            <a:ext cx="3053442" cy="1015663"/>
          </a:xfrm>
          <a:prstGeom prst="rect">
            <a:avLst/>
          </a:prstGeom>
          <a:noFill/>
        </p:spPr>
        <p:txBody>
          <a:bodyPr wrap="square">
            <a:spAutoFit/>
          </a:bodyPr>
          <a:lstStyle/>
          <a:p>
            <a:r>
              <a:rPr lang="en-US" altLang="zh-CN" sz="2000" dirty="0"/>
              <a:t>· Experimental results</a:t>
            </a:r>
            <a:endParaRPr lang="zh-CN" altLang="en-US" sz="2000" dirty="0"/>
          </a:p>
          <a:p>
            <a:endParaRPr lang="en-US" altLang="zh-CN" sz="2000" dirty="0"/>
          </a:p>
          <a:p>
            <a:r>
              <a:rPr lang="en-US" altLang="zh-CN" sz="2000" dirty="0"/>
              <a:t>· Simulation results</a:t>
            </a:r>
            <a:endParaRPr lang="en-US" altLang="zh-CN" sz="2000" dirty="0"/>
          </a:p>
        </p:txBody>
      </p:sp>
      <p:sp>
        <p:nvSpPr>
          <p:cNvPr id="12" name="文本框 11"/>
          <p:cNvSpPr txBox="1"/>
          <p:nvPr/>
        </p:nvSpPr>
        <p:spPr>
          <a:xfrm>
            <a:off x="0" y="552825"/>
            <a:ext cx="6097554" cy="646331"/>
          </a:xfrm>
          <a:prstGeom prst="rect">
            <a:avLst/>
          </a:prstGeom>
          <a:noFill/>
        </p:spPr>
        <p:txBody>
          <a:bodyPr wrap="square">
            <a:spAutoFit/>
          </a:bodyPr>
          <a:lstStyle/>
          <a:p>
            <a:r>
              <a:rPr lang="zh-CN" altLang="en-US" sz="3600" dirty="0"/>
              <a:t>Actual measurement</a:t>
            </a:r>
            <a:endParaRPr lang="zh-CN" altLang="en-US" sz="3600" dirty="0"/>
          </a:p>
        </p:txBody>
      </p:sp>
      <p:sp>
        <p:nvSpPr>
          <p:cNvPr id="15"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16" name="Google Shape;46;p6"/>
          <p:cNvSpPr/>
          <p:nvPr/>
        </p:nvSpPr>
        <p:spPr>
          <a:xfrm>
            <a:off x="36694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tx1"/>
                </a:solidFill>
                <a:latin typeface="Calibri" panose="020F0502020204030204"/>
                <a:ea typeface="Calibri" panose="020F0502020204030204"/>
                <a:cs typeface="Calibri" panose="020F0502020204030204"/>
                <a:sym typeface="Calibri" panose="020F0502020204030204"/>
              </a:rPr>
              <a:t>Principle</a:t>
            </a:r>
            <a:endParaRPr sz="1800" dirty="0">
              <a:solidFill>
                <a:schemeClr val="tx1"/>
              </a:solidFill>
              <a:latin typeface="Calibri" panose="020F0502020204030204"/>
              <a:ea typeface="Calibri" panose="020F0502020204030204"/>
              <a:cs typeface="Calibri" panose="020F0502020204030204"/>
            </a:endParaRPr>
          </a:p>
        </p:txBody>
      </p:sp>
      <p:sp>
        <p:nvSpPr>
          <p:cNvPr id="17" name="Google Shape;47;p6"/>
          <p:cNvSpPr/>
          <p:nvPr/>
        </p:nvSpPr>
        <p:spPr>
          <a:xfrm>
            <a:off x="5853891" y="152654"/>
            <a:ext cx="2593975"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tx1"/>
                </a:solidFill>
                <a:latin typeface="Calibri" panose="020F0502020204030204"/>
                <a:ea typeface="Calibri" panose="020F0502020204030204"/>
                <a:cs typeface="Calibri" panose="020F0502020204030204"/>
                <a:sym typeface="Calibri" panose="020F0502020204030204"/>
              </a:rPr>
              <a:t>Finished work</a:t>
            </a:r>
            <a:endParaRPr sz="1800" dirty="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18" name="Google Shape;48;p6"/>
          <p:cNvSpPr/>
          <p:nvPr/>
        </p:nvSpPr>
        <p:spPr>
          <a:xfrm>
            <a:off x="8038291" y="152654"/>
            <a:ext cx="2592387"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bg1"/>
                </a:solidFill>
                <a:latin typeface="Calibri" panose="020F0502020204030204"/>
                <a:ea typeface="Calibri" panose="020F0502020204030204"/>
                <a:cs typeface="Calibri" panose="020F0502020204030204"/>
                <a:sym typeface="Calibri" panose="020F0502020204030204"/>
              </a:rPr>
              <a:t>Future plan</a:t>
            </a:r>
            <a:endParaRPr dirty="0">
              <a:solidFill>
                <a:schemeClr val="bg1"/>
              </a:solidFill>
            </a:endParaRPr>
          </a:p>
        </p:txBody>
      </p:sp>
      <p:pic>
        <p:nvPicPr>
          <p:cNvPr id="6" name="图片 5" descr="图表&#10;&#10;描述已自动生成"/>
          <p:cNvPicPr>
            <a:picLocks noChangeAspect="1"/>
          </p:cNvPicPr>
          <p:nvPr/>
        </p:nvPicPr>
        <p:blipFill rotWithShape="1">
          <a:blip r:embed="rId1"/>
          <a:srcRect l="5790" r="6973"/>
          <a:stretch>
            <a:fillRect/>
          </a:stretch>
        </p:blipFill>
        <p:spPr>
          <a:xfrm>
            <a:off x="3646290" y="1199156"/>
            <a:ext cx="8333438" cy="4779700"/>
          </a:xfrm>
          <a:prstGeom prst="rect">
            <a:avLst/>
          </a:prstGeom>
        </p:spPr>
      </p:pic>
      <p:pic>
        <p:nvPicPr>
          <p:cNvPr id="9" name="图片 8" descr="图表&#10;&#10;描述已自动生成"/>
          <p:cNvPicPr>
            <a:picLocks noChangeAspect="1"/>
          </p:cNvPicPr>
          <p:nvPr/>
        </p:nvPicPr>
        <p:blipFill rotWithShape="1">
          <a:blip r:embed="rId2"/>
          <a:srcRect l="6132" r="7493"/>
          <a:stretch>
            <a:fillRect/>
          </a:stretch>
        </p:blipFill>
        <p:spPr>
          <a:xfrm>
            <a:off x="3646290" y="1199156"/>
            <a:ext cx="8333438" cy="48273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96" y="375775"/>
            <a:ext cx="4858694" cy="453077"/>
          </a:xfrm>
        </p:spPr>
        <p:txBody>
          <a:bodyPr/>
          <a:lstStyle/>
          <a:p>
            <a:r>
              <a:rPr lang="en-US" altLang="zh-CN" dirty="0"/>
              <a:t>References</a:t>
            </a:r>
            <a:endParaRPr lang="zh-CN" altLang="en-US" dirty="0"/>
          </a:p>
        </p:txBody>
      </p:sp>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文本框 5"/>
          <p:cNvSpPr txBox="1"/>
          <p:nvPr/>
        </p:nvSpPr>
        <p:spPr>
          <a:xfrm>
            <a:off x="0" y="1140644"/>
            <a:ext cx="12058015" cy="5262979"/>
          </a:xfrm>
          <a:prstGeom prst="rect">
            <a:avLst/>
          </a:prstGeom>
          <a:noFill/>
        </p:spPr>
        <p:txBody>
          <a:bodyPr wrap="square">
            <a:spAutoFit/>
          </a:bodyPr>
          <a:lstStyle/>
          <a:p>
            <a:r>
              <a:rPr lang="en-US" altLang="zh-CN" dirty="0"/>
              <a:t>[1]CARTER R, I., CHEUVRONT, S., WILLIAMS, J., KOLKA, M., STEPHENSON, L., SAWKA, M., AND AMOROSO, P. Epidemiology of hospitalizations and deaths from heat illness in soldiers. Medicine Science in Sports Exercise 37, 8 (2005), 1338 – 1344.</a:t>
            </a:r>
            <a:endParaRPr lang="en-US" altLang="zh-CN" dirty="0"/>
          </a:p>
          <a:p>
            <a:r>
              <a:rPr lang="en-US" altLang="zh-CN" dirty="0"/>
              <a:t>[2] SAWKA, M. N., CHEUVRONT, S. N., AND KENEFICK, R. W. Hypohydration and human performance: Impact of environment and physiological mechanisms. SPORTS MEDICINE 45 (2015), S51 – S60.</a:t>
            </a:r>
            <a:endParaRPr lang="en-US" altLang="zh-CN" dirty="0"/>
          </a:p>
          <a:p>
            <a:r>
              <a:rPr lang="en-US" altLang="zh-CN" dirty="0"/>
              <a:t>[3] HARRIS, P. R., KEEN, D. A., CONSTANTOPOULOS, E., WENINGER, S. N., HINES, E., KOPPINGER, M. P., KHALPEY, Z. I., AND KONHILAS, J. P. Fluid type influences acute hydration and muscle performance recovery in human subjects. Journal of the International Society of Sports Nutrition 16, 1 (2019), 1 – 12</a:t>
            </a:r>
            <a:endParaRPr lang="en-US" altLang="zh-CN" dirty="0"/>
          </a:p>
          <a:p>
            <a:r>
              <a:rPr lang="en-US" altLang="zh-CN" dirty="0"/>
              <a:t>[4] ARCÍA-TRABANINO, R., JARQUÍN, E., WESSELING, C., JOHNSON, R. J., GONZÁLEZQUIROZ, M., WEISS, I., GLASER, J., JOSÉ VINDELL, J., STOCKFELT, L., RONCAL, C., HARRA, T., AND BARREGARD, L. Heat stress, dehydration, and kidney function in sugarcane cutters in </a:t>
            </a:r>
            <a:r>
              <a:rPr lang="en-US" altLang="zh-CN" dirty="0" err="1"/>
              <a:t>el</a:t>
            </a:r>
            <a:r>
              <a:rPr lang="en-US" altLang="zh-CN" dirty="0"/>
              <a:t> </a:t>
            </a:r>
            <a:r>
              <a:rPr lang="en-US" altLang="zh-CN" dirty="0" err="1"/>
              <a:t>salvador</a:t>
            </a:r>
            <a:r>
              <a:rPr lang="en-US" altLang="zh-CN" dirty="0"/>
              <a:t> – a cross-shift study of workers at risk of </a:t>
            </a:r>
            <a:r>
              <a:rPr lang="en-US" altLang="zh-CN" dirty="0" err="1"/>
              <a:t>mesoamerican</a:t>
            </a:r>
            <a:r>
              <a:rPr lang="en-US" altLang="zh-CN" dirty="0"/>
              <a:t> nephropathy. Environmental Research 142 (2015), 746 – 755.</a:t>
            </a:r>
            <a:endParaRPr lang="en-US" altLang="zh-CN" dirty="0"/>
          </a:p>
          <a:p>
            <a:r>
              <a:rPr lang="en-US" altLang="zh-CN" dirty="0"/>
              <a:t>[5] JOSEPH C., W., AND WILLIAM B., F. Hydration status and cardiovascular function. Nutrients 11, 8 (2019), 1866.</a:t>
            </a:r>
            <a:endParaRPr lang="en-US" altLang="zh-CN" dirty="0"/>
          </a:p>
          <a:p>
            <a:r>
              <a:rPr lang="en-US" altLang="zh-CN" dirty="0"/>
              <a:t>[6] ARMSTRONG, L. E. Challenges of linking chronic dehydration and fluid consumption to health outcomes. Nutrition reviews 70, suppl_2 (2012), S121–S127. </a:t>
            </a:r>
            <a:endParaRPr lang="en-US" altLang="zh-CN" dirty="0"/>
          </a:p>
          <a:p>
            <a:r>
              <a:rPr lang="en-US" altLang="zh-CN" dirty="0"/>
              <a:t>[7] JOSEPH C., W., AND WILLIAM B., F. Hydration status and cardiovascular function. Nutrients 11, 8 (2019), 1866.</a:t>
            </a:r>
            <a:endParaRPr lang="en-US" altLang="zh-CN" dirty="0"/>
          </a:p>
          <a:p>
            <a:r>
              <a:rPr lang="en-US" altLang="zh-CN" dirty="0"/>
              <a:t>[8] NATALIE A., M., MARK, G., DAVID T., F., LAURIE T., B., AND CARIEN M. VAN, R. Effects of hydration status on cognitive performance and mood. Cambridge, Eng: Cambridge University Press, 2014., 2014.</a:t>
            </a:r>
            <a:endParaRPr lang="en-US" altLang="zh-CN" dirty="0"/>
          </a:p>
          <a:p>
            <a:r>
              <a:rPr lang="en-US" altLang="zh-CN" dirty="0"/>
              <a:t>[9] GANIO, M. S., ARMSTRONG, L. E., CASA, D. J., MCDERMOTT, B. P., LEE, E. C., YAMAMOTO, L. M., MARZANO, S., LOPEZ, R. M., JIMENEZ, L., LE BELLEGO, L., ET AL. Mild dehydration impairs cognitive performance and mood of men. British Journal of Nutrition 106, 10 (2011), 1535–1543. </a:t>
            </a:r>
            <a:endParaRPr lang="en-US" altLang="zh-CN" dirty="0"/>
          </a:p>
          <a:p>
            <a:r>
              <a:rPr lang="en-US" altLang="zh-CN" dirty="0"/>
              <a:t>[10] SUHR, J. A., HALL, J., PATTERSON, S. M., AND NIINISTÖ, R. T. The relation of hydration status to cognitive performance in healthy older adults. International journal of psychophysiology 53, 2 (2004), 121–125.</a:t>
            </a:r>
            <a:endParaRPr lang="en-US" altLang="zh-CN" dirty="0"/>
          </a:p>
          <a:p>
            <a:r>
              <a:rPr lang="en-US" altLang="zh-CN" dirty="0"/>
              <a:t>[11] </a:t>
            </a:r>
            <a:r>
              <a:rPr lang="en-US" altLang="zh-CN" b="0" i="0" dirty="0">
                <a:effectLst/>
                <a:latin typeface="Arial" panose="020B0604020202020204" pitchFamily="34" charset="0"/>
              </a:rPr>
              <a:t>EL-SHARKAWY, A. M., WATSON, P., NEAL, K. R., LJUNGQVIST, O., MAUGHAN, R. J., SAHOTA, O., AND LOBO, D. N. Hydration and outcome in older patients admitted to hospital (the hoop prospective cohort study). Age and ageing 44, 6 (2015), 943–94</a:t>
            </a:r>
            <a:endParaRPr lang="en-US" altLang="zh-CN" b="0" i="0" dirty="0">
              <a:effectLst/>
              <a:latin typeface="Arial" panose="020B0604020202020204" pitchFamily="34" charset="0"/>
            </a:endParaRPr>
          </a:p>
          <a:p>
            <a:r>
              <a:rPr lang="en-US" altLang="zh-CN" dirty="0">
                <a:latin typeface="Arial" panose="020B0604020202020204" pitchFamily="34" charset="0"/>
              </a:rPr>
              <a:t>[12] PENG, L., SONG, H., XIAO, X., LIU, G., LU, M., LIU, Y., WEI, B., AND KIKKAWA, T. A fused learning and enhancing method for accurate and noninvasive hydration status monitoring with </a:t>
            </a:r>
            <a:r>
              <a:rPr lang="en-US" altLang="zh-CN" dirty="0" err="1">
                <a:latin typeface="Arial" panose="020B0604020202020204" pitchFamily="34" charset="0"/>
              </a:rPr>
              <a:t>uwb</a:t>
            </a:r>
            <a:r>
              <a:rPr lang="en-US" altLang="zh-CN" dirty="0">
                <a:latin typeface="Arial" panose="020B0604020202020204" pitchFamily="34" charset="0"/>
              </a:rPr>
              <a:t> microwave based on phantom. IEEE Transactions on Microwave Theory and Techniques (2023).</a:t>
            </a:r>
            <a:endParaRPr lang="en-US" altLang="zh-CN" b="0" i="0" dirty="0">
              <a:effectLst/>
              <a:latin typeface="Arial" panose="020B0604020202020204" pitchFamily="34" charset="0"/>
            </a:endParaRPr>
          </a:p>
        </p:txBody>
      </p:sp>
    </p:spTree>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itle 2"/>
          <p:cNvSpPr txBox="1"/>
          <p:nvPr/>
        </p:nvSpPr>
        <p:spPr>
          <a:xfrm>
            <a:off x="914400" y="2780387"/>
            <a:ext cx="10363200" cy="1107996"/>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chemeClr val="accent2">
                    <a:lumMod val="50000"/>
                  </a:schemeClr>
                </a:solidFill>
                <a:effectLst>
                  <a:outerShdw blurRad="60007" dist="310007" dir="7680000" sy="30000" kx="1300200" algn="ctr" rotWithShape="0">
                    <a:prstClr val="black">
                      <a:alpha val="15000"/>
                    </a:prstClr>
                  </a:outerShdw>
                </a:effectLst>
                <a:latin typeface="Open Sans" panose="020B0606030504020204" pitchFamily="34" charset="0"/>
                <a:ea typeface="Open Sans" panose="020B0606030504020204" pitchFamily="34" charset="0"/>
                <a:cs typeface="Open Sans" panose="020B0606030504020204" pitchFamily="34" charset="0"/>
              </a:rPr>
              <a:t>THANK YOU</a:t>
            </a:r>
            <a:endParaRPr lang="en-US" sz="5335" dirty="0">
              <a:solidFill>
                <a:schemeClr val="accent2">
                  <a:lumMod val="50000"/>
                </a:schemeClr>
              </a:solidFill>
              <a:effectLst>
                <a:outerShdw blurRad="60007" dist="310007" dir="7680000" sy="30000" kx="1300200" algn="ctr" rotWithShape="0">
                  <a:prstClr val="black">
                    <a:alpha val="15000"/>
                  </a:prstClr>
                </a:outerShdw>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descr="A picture of the Pomodoro sculpture with the Old Library building in the background. Multiple groups of people appear in the lower left portion of the image, while a man walks around the sculpture to the right."/>
          <p:cNvPicPr preferRelativeResize="0">
            <a:picLocks noGrp="1"/>
          </p:cNvPicPr>
          <p:nvPr>
            <p:ph type="pic" idx="2"/>
          </p:nvPr>
        </p:nvPicPr>
        <p:blipFill rotWithShape="1">
          <a:blip r:embed="rId1"/>
          <a:srcRect/>
          <a:stretch>
            <a:fillRect/>
          </a:stretch>
        </p:blipFill>
        <p:spPr>
          <a:xfrm>
            <a:off x="-1" y="0"/>
            <a:ext cx="12193200" cy="6857999"/>
          </a:xfrm>
          <a:prstGeom prst="rect">
            <a:avLst/>
          </a:prstGeom>
          <a:solidFill>
            <a:srgbClr val="D9DDDF"/>
          </a:solidFill>
          <a:ln>
            <a:noFill/>
          </a:ln>
        </p:spPr>
      </p:pic>
      <p:sp>
        <p:nvSpPr>
          <p:cNvPr id="161" name="Google Shape;161;p26"/>
          <p:cNvSpPr/>
          <p:nvPr/>
        </p:nvSpPr>
        <p:spPr>
          <a:xfrm>
            <a:off x="0" y="-1"/>
            <a:ext cx="12192000" cy="6858000"/>
          </a:xfrm>
          <a:prstGeom prst="rect">
            <a:avLst/>
          </a:prstGeom>
          <a:gradFill>
            <a:gsLst>
              <a:gs pos="0">
                <a:srgbClr val="0569B9">
                  <a:alpha val="89803"/>
                </a:srgbClr>
              </a:gs>
              <a:gs pos="60000">
                <a:srgbClr val="0569B9">
                  <a:alpha val="89803"/>
                </a:srgbClr>
              </a:gs>
              <a:gs pos="100000">
                <a:srgbClr val="00AACD">
                  <a:alpha val="90196"/>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3" name="Google Shape;163;p26"/>
          <p:cNvSpPr txBox="1"/>
          <p:nvPr/>
        </p:nvSpPr>
        <p:spPr>
          <a:xfrm>
            <a:off x="475343" y="6566847"/>
            <a:ext cx="2187458" cy="1384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a:solidFill>
                  <a:schemeClr val="lt1"/>
                </a:solidFill>
                <a:latin typeface="Calibri" panose="020F0502020204030204"/>
                <a:ea typeface="Calibri" panose="020F0502020204030204"/>
                <a:cs typeface="Calibri" panose="020F0502020204030204"/>
                <a:sym typeface="Calibri" panose="020F0502020204030204"/>
              </a:rPr>
              <a:t>Trinity College Dublin, The University of Dublin</a:t>
            </a:r>
            <a:endParaRPr sz="9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6"/>
          <p:cNvSpPr txBox="1">
            <a:spLocks noGrp="1"/>
          </p:cNvSpPr>
          <p:nvPr>
            <p:ph type="sldNum" idx="12"/>
          </p:nvPr>
        </p:nvSpPr>
        <p:spPr>
          <a:xfrm>
            <a:off x="11466740" y="6513485"/>
            <a:ext cx="290100" cy="19186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Google Shape;45;p6"/>
          <p:cNvSpPr/>
          <p:nvPr/>
        </p:nvSpPr>
        <p:spPr>
          <a:xfrm>
            <a:off x="1486679" y="152654"/>
            <a:ext cx="2592387"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rgbClr val="FFFFFF"/>
                </a:solidFill>
                <a:latin typeface="Calibri" panose="020F0502020204030204"/>
                <a:ea typeface="Calibri" panose="020F0502020204030204"/>
                <a:cs typeface="Calibri" panose="020F0502020204030204"/>
                <a:sym typeface="Calibri" panose="020F0502020204030204"/>
              </a:rPr>
              <a:t>Introduction</a:t>
            </a:r>
            <a:endParaRPr dirty="0"/>
          </a:p>
        </p:txBody>
      </p:sp>
      <p:sp>
        <p:nvSpPr>
          <p:cNvPr id="3" name="Google Shape;46;p6"/>
          <p:cNvSpPr/>
          <p:nvPr/>
        </p:nvSpPr>
        <p:spPr>
          <a:xfrm>
            <a:off x="36694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dk1"/>
                </a:solidFill>
                <a:latin typeface="Calibri" panose="020F0502020204030204"/>
                <a:ea typeface="Calibri" panose="020F0502020204030204"/>
                <a:cs typeface="Calibri" panose="020F0502020204030204"/>
                <a:sym typeface="Calibri" panose="020F0502020204030204"/>
              </a:rPr>
              <a:t>Principle</a:t>
            </a:r>
            <a:endParaRPr sz="1800" dirty="0">
              <a:solidFill>
                <a:schemeClr val="dk1"/>
              </a:solidFill>
              <a:latin typeface="Calibri" panose="020F0502020204030204"/>
              <a:ea typeface="Calibri" panose="020F0502020204030204"/>
              <a:cs typeface="Calibri" panose="020F0502020204030204"/>
            </a:endParaRPr>
          </a:p>
        </p:txBody>
      </p:sp>
      <p:sp>
        <p:nvSpPr>
          <p:cNvPr id="4" name="Google Shape;47;p6"/>
          <p:cNvSpPr/>
          <p:nvPr/>
        </p:nvSpPr>
        <p:spPr>
          <a:xfrm>
            <a:off x="58538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Finished work</a:t>
            </a:r>
            <a:endParaRPr sz="1800" dirty="0">
              <a:latin typeface="Calibri" panose="020F0502020204030204"/>
              <a:ea typeface="Calibri" panose="020F0502020204030204"/>
              <a:cs typeface="Calibri" panose="020F0502020204030204"/>
              <a:sym typeface="Calibri" panose="020F0502020204030204"/>
            </a:endParaRPr>
          </a:p>
        </p:txBody>
      </p:sp>
      <p:sp>
        <p:nvSpPr>
          <p:cNvPr id="5"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grpSp>
        <p:nvGrpSpPr>
          <p:cNvPr id="8" name="Group 6"/>
          <p:cNvGrpSpPr/>
          <p:nvPr/>
        </p:nvGrpSpPr>
        <p:grpSpPr>
          <a:xfrm>
            <a:off x="1324533" y="1467837"/>
            <a:ext cx="8869680" cy="1339106"/>
            <a:chOff x="2095501" y="2445978"/>
            <a:chExt cx="5069598" cy="1084622"/>
          </a:xfrm>
        </p:grpSpPr>
        <p:sp>
          <p:nvSpPr>
            <p:cNvPr id="9" name="Freeform: Shape 5"/>
            <p:cNvSpPr/>
            <p:nvPr/>
          </p:nvSpPr>
          <p:spPr>
            <a:xfrm>
              <a:off x="4643630" y="2445978"/>
              <a:ext cx="0" cy="1084622"/>
            </a:xfrm>
            <a:custGeom>
              <a:avLst/>
              <a:gdLst>
                <a:gd name="connsiteX0" fmla="*/ 0 w 0"/>
                <a:gd name="connsiteY0" fmla="*/ 5090984 h 5090984"/>
                <a:gd name="connsiteX1" fmla="*/ 0 w 0"/>
                <a:gd name="connsiteY1" fmla="*/ 0 h 5090984"/>
              </a:gdLst>
              <a:ahLst/>
              <a:cxnLst>
                <a:cxn ang="0">
                  <a:pos x="connsiteX0" y="connsiteY0"/>
                </a:cxn>
                <a:cxn ang="0">
                  <a:pos x="connsiteX1" y="connsiteY1"/>
                </a:cxn>
              </a:cxnLst>
              <a:rect l="l" t="t" r="r" b="b"/>
              <a:pathLst>
                <a:path h="5090984">
                  <a:moveTo>
                    <a:pt x="0" y="5090984"/>
                  </a:moveTo>
                  <a:lnTo>
                    <a:pt x="0" y="0"/>
                  </a:ln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0" name="Freeform: Shape 4"/>
            <p:cNvSpPr/>
            <p:nvPr/>
          </p:nvSpPr>
          <p:spPr>
            <a:xfrm>
              <a:off x="2095501" y="2944916"/>
              <a:ext cx="5069598" cy="585684"/>
            </a:xfrm>
            <a:custGeom>
              <a:avLst/>
              <a:gdLst>
                <a:gd name="connsiteX0" fmla="*/ 0 w 3941806"/>
                <a:gd name="connsiteY0" fmla="*/ 4386649 h 4485503"/>
                <a:gd name="connsiteX1" fmla="*/ 0 w 3941806"/>
                <a:gd name="connsiteY1" fmla="*/ 0 h 4485503"/>
                <a:gd name="connsiteX2" fmla="*/ 3941806 w 3941806"/>
                <a:gd name="connsiteY2" fmla="*/ 0 h 4485503"/>
                <a:gd name="connsiteX3" fmla="*/ 3941806 w 3941806"/>
                <a:gd name="connsiteY3" fmla="*/ 4485503 h 4485503"/>
              </a:gdLst>
              <a:ahLst/>
              <a:cxnLst>
                <a:cxn ang="0">
                  <a:pos x="connsiteX0" y="connsiteY0"/>
                </a:cxn>
                <a:cxn ang="0">
                  <a:pos x="connsiteX1" y="connsiteY1"/>
                </a:cxn>
                <a:cxn ang="0">
                  <a:pos x="connsiteX2" y="connsiteY2"/>
                </a:cxn>
                <a:cxn ang="0">
                  <a:pos x="connsiteX3" y="connsiteY3"/>
                </a:cxn>
              </a:cxnLst>
              <a:rect l="l" t="t" r="r" b="b"/>
              <a:pathLst>
                <a:path w="3941806" h="4485503">
                  <a:moveTo>
                    <a:pt x="0" y="4386649"/>
                  </a:moveTo>
                  <a:lnTo>
                    <a:pt x="0" y="0"/>
                  </a:lnTo>
                  <a:lnTo>
                    <a:pt x="3941806" y="0"/>
                  </a:lnTo>
                  <a:lnTo>
                    <a:pt x="3941806" y="4485503"/>
                  </a:ln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11" name="Rectangle 3"/>
          <p:cNvSpPr/>
          <p:nvPr/>
        </p:nvSpPr>
        <p:spPr>
          <a:xfrm>
            <a:off x="4696845" y="953234"/>
            <a:ext cx="2171700" cy="584264"/>
          </a:xfrm>
          <a:prstGeom prst="rect">
            <a:avLst/>
          </a:prstGeom>
          <a:gradFill>
            <a:gsLst>
              <a:gs pos="0">
                <a:srgbClr val="D01818"/>
              </a:gs>
              <a:gs pos="80000">
                <a:srgbClr val="EC3E3E"/>
              </a:gs>
              <a:gs pos="100000">
                <a:srgbClr val="F57365"/>
              </a:gs>
            </a:gsLst>
          </a:gradFill>
          <a:scene3d>
            <a:camera prst="orthographicFront">
              <a:rot lat="0" lon="0" rev="0"/>
            </a:camera>
            <a:lightRig rig="threePt" dir="t">
              <a:rot lat="0" lon="0" rev="1200000"/>
            </a:lightRig>
          </a:scene3d>
          <a:sp3d>
            <a:bevelT w="38100" h="254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Dehydration</a:t>
            </a:r>
            <a:endParaRPr lang="en-US" b="1" dirty="0"/>
          </a:p>
        </p:txBody>
      </p:sp>
      <mc:AlternateContent xmlns:mc="http://schemas.openxmlformats.org/markup-compatibility/2006">
        <mc:Choice xmlns:a14="http://schemas.microsoft.com/office/drawing/2010/main" Requires="a14">
          <p:sp>
            <p:nvSpPr>
              <p:cNvPr id="12" name="Rectangle 11"/>
              <p:cNvSpPr/>
              <p:nvPr/>
            </p:nvSpPr>
            <p:spPr>
              <a:xfrm>
                <a:off x="387403" y="3390104"/>
                <a:ext cx="3297350" cy="2379400"/>
              </a:xfrm>
              <a:prstGeom prst="rect">
                <a:avLst/>
              </a:prstGeom>
              <a:gradFill>
                <a:gsLst>
                  <a:gs pos="100000">
                    <a:schemeClr val="bg1">
                      <a:lumMod val="75000"/>
                    </a:schemeClr>
                  </a:gs>
                  <a:gs pos="0">
                    <a:schemeClr val="bg1">
                      <a:lumMod val="95000"/>
                    </a:schemeClr>
                  </a:gs>
                </a:gsLst>
                <a:lin ang="5400000" scaled="0"/>
              </a:gra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ctr"/>
              <a:lstStyle/>
              <a:p>
                <a14:m>
                  <m:oMathPara xmlns:m="http://schemas.openxmlformats.org/officeDocument/2006/math">
                    <m:oMathParaPr>
                      <m:jc m:val="left"/>
                    </m:oMathParaPr>
                    <m:oMath xmlns:m="http://schemas.openxmlformats.org/officeDocument/2006/math">
                      <m:sSup>
                        <m:sSupPr>
                          <m:ctrlPr>
                            <a:rPr lang="en-US" altLang="zh-CN" sz="2400" i="1" smtClean="0">
                              <a:solidFill>
                                <a:schemeClr val="tx1">
                                  <a:lumMod val="75000"/>
                                  <a:lumOff val="25000"/>
                                </a:schemeClr>
                              </a:solidFill>
                              <a:latin typeface="Cambria Math" panose="02040503050406030204" pitchFamily="18" charset="0"/>
                              <a:ea typeface="+mj-ea"/>
                              <a:cs typeface="Arial" panose="020B0604020202020204" pitchFamily="34" charset="0"/>
                            </a:rPr>
                          </m:ctrlPr>
                        </m:sSupPr>
                        <m:e>
                          <m:r>
                            <m:rPr>
                              <m:nor/>
                            </m:rPr>
                            <a:rPr lang="en-US" altLang="zh-CN" sz="2400" dirty="0">
                              <a:solidFill>
                                <a:schemeClr val="tx1">
                                  <a:lumMod val="75000"/>
                                  <a:lumOff val="25000"/>
                                </a:schemeClr>
                              </a:solidFill>
                              <a:latin typeface="Cambria Math" panose="02040503050406030204" pitchFamily="18" charset="0"/>
                              <a:ea typeface="+mj-ea"/>
                              <a:cs typeface="Arial" panose="020B0604020202020204" pitchFamily="34" charset="0"/>
                            </a:rPr>
                            <m:t>Heatstroke</m:t>
                          </m:r>
                        </m:e>
                        <m:sup>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1</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sup>
                      </m:sSup>
                    </m:oMath>
                  </m:oMathPara>
                </a14:m>
                <a:endParaRPr lang="en-US" altLang="zh-CN" sz="2400" dirty="0">
                  <a:solidFill>
                    <a:schemeClr val="tx1">
                      <a:lumMod val="75000"/>
                      <a:lumOff val="25000"/>
                    </a:schemeClr>
                  </a:solidFill>
                  <a:ea typeface="+mj-ea"/>
                  <a:cs typeface="Arial" panose="020B0604020202020204" pitchFamily="34" charset="0"/>
                </a:endParaRPr>
              </a:p>
              <a:p>
                <a:endParaRPr lang="en-US" altLang="zh-CN" sz="2400" dirty="0">
                  <a:solidFill>
                    <a:schemeClr val="tx1">
                      <a:lumMod val="75000"/>
                      <a:lumOff val="25000"/>
                    </a:schemeClr>
                  </a:solidFill>
                  <a:ea typeface="+mj-ea"/>
                  <a:cs typeface="Arial" panose="020B0604020202020204" pitchFamily="34" charset="0"/>
                </a:endParaRPr>
              </a:p>
              <a:p>
                <a:r>
                  <a:rPr lang="en-US" sz="2400" dirty="0">
                    <a:solidFill>
                      <a:schemeClr val="tx1">
                        <a:lumMod val="75000"/>
                        <a:lumOff val="25000"/>
                      </a:schemeClr>
                    </a:solidFill>
                    <a:ea typeface="+mj-ea"/>
                    <a:cs typeface="Arial" panose="020B0604020202020204" pitchFamily="34" charset="0"/>
                  </a:rPr>
                  <a:t> </a:t>
                </a:r>
                <a14:m>
                  <m:oMath xmlns:m="http://schemas.openxmlformats.org/officeDocument/2006/math">
                    <m:sSup>
                      <m:sSupPr>
                        <m:ctrlPr>
                          <a:rPr lang="en-US" altLang="zh-CN" sz="2400" i="1" smtClean="0">
                            <a:solidFill>
                              <a:schemeClr val="tx1">
                                <a:lumMod val="75000"/>
                                <a:lumOff val="25000"/>
                              </a:schemeClr>
                            </a:solidFill>
                            <a:latin typeface="Cambria Math" panose="02040503050406030204" pitchFamily="18" charset="0"/>
                            <a:ea typeface="+mj-ea"/>
                            <a:cs typeface="Arial" panose="020B0604020202020204" pitchFamily="34" charset="0"/>
                          </a:rPr>
                        </m:ctrlPr>
                      </m:sSupPr>
                      <m:e>
                        <m:r>
                          <m:rPr>
                            <m:nor/>
                          </m:rPr>
                          <a:rPr lang="en-US" altLang="zh-CN" sz="2400" dirty="0">
                            <a:solidFill>
                              <a:schemeClr val="tx1">
                                <a:lumMod val="75000"/>
                                <a:lumOff val="25000"/>
                              </a:schemeClr>
                            </a:solidFill>
                            <a:latin typeface="Cambria Math" panose="02040503050406030204" pitchFamily="18" charset="0"/>
                            <a:ea typeface="+mj-ea"/>
                            <a:cs typeface="Arial" panose="020B0604020202020204" pitchFamily="34" charset="0"/>
                          </a:rPr>
                          <m:t>Aerobic</m:t>
                        </m:r>
                        <m:r>
                          <m:rPr>
                            <m:nor/>
                          </m:rPr>
                          <a:rPr lang="en-US" altLang="zh-CN" sz="2400" dirty="0">
                            <a:solidFill>
                              <a:schemeClr val="tx1">
                                <a:lumMod val="75000"/>
                                <a:lumOff val="25000"/>
                              </a:schemeClr>
                            </a:solidFill>
                            <a:latin typeface="Cambria Math" panose="02040503050406030204" pitchFamily="18" charset="0"/>
                            <a:ea typeface="+mj-ea"/>
                            <a:cs typeface="Arial" panose="020B0604020202020204" pitchFamily="34" charset="0"/>
                          </a:rPr>
                          <m:t> </m:t>
                        </m:r>
                        <m:r>
                          <m:rPr>
                            <m:nor/>
                          </m:rPr>
                          <a:rPr lang="en-US" altLang="zh-CN" sz="2400" dirty="0">
                            <a:solidFill>
                              <a:schemeClr val="tx1">
                                <a:lumMod val="75000"/>
                                <a:lumOff val="25000"/>
                              </a:schemeClr>
                            </a:solidFill>
                            <a:latin typeface="Cambria Math" panose="02040503050406030204" pitchFamily="18" charset="0"/>
                            <a:ea typeface="+mj-ea"/>
                            <a:cs typeface="Arial" panose="020B0604020202020204" pitchFamily="34" charset="0"/>
                          </a:rPr>
                          <m:t>capacity</m:t>
                        </m:r>
                      </m:e>
                      <m:sup>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2</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sup>
                    </m:sSup>
                  </m:oMath>
                </a14:m>
                <a:endParaRPr lang="en-US" sz="2400" dirty="0">
                  <a:solidFill>
                    <a:schemeClr val="tx1">
                      <a:lumMod val="75000"/>
                      <a:lumOff val="25000"/>
                    </a:schemeClr>
                  </a:solidFill>
                  <a:ea typeface="+mj-ea"/>
                  <a:cs typeface="Arial" panose="020B0604020202020204" pitchFamily="34" charset="0"/>
                </a:endParaRPr>
              </a:p>
              <a:p>
                <a:endParaRPr lang="en-US" sz="2400" dirty="0">
                  <a:solidFill>
                    <a:schemeClr val="tx1">
                      <a:lumMod val="75000"/>
                      <a:lumOff val="25000"/>
                    </a:schemeClr>
                  </a:solidFill>
                  <a:ea typeface="+mj-ea"/>
                  <a:cs typeface="Arial" panose="020B0604020202020204" pitchFamily="34" charset="0"/>
                </a:endParaRPr>
              </a:p>
              <a:p>
                <a:r>
                  <a:rPr lang="en-US" altLang="zh-CN" sz="2400" dirty="0">
                    <a:solidFill>
                      <a:schemeClr val="tx1">
                        <a:lumMod val="75000"/>
                        <a:lumOff val="25000"/>
                      </a:schemeClr>
                    </a:solidFill>
                    <a:ea typeface="+mj-ea"/>
                    <a:cs typeface="Arial" panose="020B0604020202020204" pitchFamily="34" charset="0"/>
                  </a:rPr>
                  <a:t> </a:t>
                </a:r>
                <a14:m>
                  <m:oMath xmlns:m="http://schemas.openxmlformats.org/officeDocument/2006/math">
                    <m:sSup>
                      <m:sSupPr>
                        <m:ctrlPr>
                          <a:rPr lang="en-US" altLang="zh-CN" sz="2400" i="1" smtClean="0">
                            <a:solidFill>
                              <a:schemeClr val="tx1">
                                <a:lumMod val="75000"/>
                                <a:lumOff val="25000"/>
                              </a:schemeClr>
                            </a:solidFill>
                            <a:latin typeface="Cambria Math" panose="02040503050406030204" pitchFamily="18" charset="0"/>
                            <a:ea typeface="+mj-ea"/>
                            <a:cs typeface="Arial" panose="020B0604020202020204" pitchFamily="34" charset="0"/>
                          </a:rPr>
                        </m:ctrlPr>
                      </m:sSupPr>
                      <m:e>
                        <m:r>
                          <m:rPr>
                            <m:nor/>
                          </m:rPr>
                          <a:rPr lang="en-US" altLang="zh-CN" sz="2400" dirty="0">
                            <a:solidFill>
                              <a:schemeClr val="tx1">
                                <a:lumMod val="75000"/>
                                <a:lumOff val="25000"/>
                              </a:schemeClr>
                            </a:solidFill>
                            <a:latin typeface="Cambria Math" panose="02040503050406030204" pitchFamily="18" charset="0"/>
                            <a:cs typeface="Arial" panose="020B0604020202020204" pitchFamily="34" charset="0"/>
                          </a:rPr>
                          <m:t>Body</m:t>
                        </m:r>
                        <m:r>
                          <m:rPr>
                            <m:nor/>
                          </m:rPr>
                          <a:rPr lang="en-US" altLang="zh-CN" sz="2400" dirty="0">
                            <a:solidFill>
                              <a:schemeClr val="tx1">
                                <a:lumMod val="75000"/>
                                <a:lumOff val="25000"/>
                              </a:schemeClr>
                            </a:solidFill>
                            <a:latin typeface="Cambria Math" panose="02040503050406030204" pitchFamily="18" charset="0"/>
                            <a:cs typeface="Arial" panose="020B0604020202020204" pitchFamily="34" charset="0"/>
                          </a:rPr>
                          <m:t> </m:t>
                        </m:r>
                        <m:r>
                          <m:rPr>
                            <m:nor/>
                          </m:rPr>
                          <a:rPr lang="en-US" altLang="zh-CN" sz="2400" dirty="0">
                            <a:solidFill>
                              <a:schemeClr val="tx1">
                                <a:lumMod val="75000"/>
                                <a:lumOff val="25000"/>
                              </a:schemeClr>
                            </a:solidFill>
                            <a:latin typeface="Cambria Math" panose="02040503050406030204" pitchFamily="18" charset="0"/>
                            <a:cs typeface="Arial" panose="020B0604020202020204" pitchFamily="34" charset="0"/>
                          </a:rPr>
                          <m:t>temperature</m:t>
                        </m:r>
                        <m:r>
                          <m:rPr>
                            <m:nor/>
                          </m:rPr>
                          <a:rPr lang="en-US" altLang="zh-CN" sz="2400" dirty="0">
                            <a:solidFill>
                              <a:schemeClr val="tx1">
                                <a:lumMod val="75000"/>
                                <a:lumOff val="25000"/>
                              </a:schemeClr>
                            </a:solidFill>
                            <a:latin typeface="Cambria Math" panose="02040503050406030204" pitchFamily="18" charset="0"/>
                            <a:cs typeface="Arial" panose="020B0604020202020204" pitchFamily="34" charset="0"/>
                          </a:rPr>
                          <m:t> </m:t>
                        </m:r>
                      </m:e>
                      <m:sup>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3</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sup>
                    </m:sSup>
                  </m:oMath>
                </a14:m>
                <a:endParaRPr lang="en-US" altLang="zh-CN" sz="2400" dirty="0">
                  <a:solidFill>
                    <a:schemeClr val="tx1">
                      <a:lumMod val="75000"/>
                      <a:lumOff val="25000"/>
                    </a:schemeClr>
                  </a:solidFill>
                  <a:ea typeface="+mj-ea"/>
                  <a:cs typeface="Arial" panose="020B0604020202020204" pitchFamily="34" charset="0"/>
                </a:endParaRPr>
              </a:p>
              <a:p>
                <a:endParaRPr lang="en-US" sz="2400" dirty="0">
                  <a:solidFill>
                    <a:schemeClr val="tx1">
                      <a:lumMod val="75000"/>
                      <a:lumOff val="25000"/>
                    </a:schemeClr>
                  </a:solidFill>
                  <a:latin typeface="+mj-ea"/>
                  <a:ea typeface="+mj-ea"/>
                  <a:cs typeface="Arial" panose="020B0604020202020204" pitchFamily="34" charset="0"/>
                </a:endParaRPr>
              </a:p>
            </p:txBody>
          </p:sp>
        </mc:Choice>
        <mc:Fallback>
          <p:sp>
            <p:nvSpPr>
              <p:cNvPr id="12" name="Rectangle 11"/>
              <p:cNvSpPr>
                <a:spLocks noRot="1" noChangeAspect="1" noMove="1" noResize="1" noEditPoints="1" noAdjustHandles="1" noChangeArrowheads="1" noChangeShapeType="1" noTextEdit="1"/>
              </p:cNvSpPr>
              <p:nvPr/>
            </p:nvSpPr>
            <p:spPr>
              <a:xfrm>
                <a:off x="387403" y="3390104"/>
                <a:ext cx="3297350" cy="2379400"/>
              </a:xfrm>
              <a:prstGeom prst="rect">
                <a:avLst/>
              </a:prstGeom>
              <a:blipFill rotWithShape="1">
                <a:blip r:embed="rId2"/>
                <a:stretch>
                  <a:fillRect l="-194" t="-287" r="-178" b="-245"/>
                </a:stretch>
              </a:blip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3" name="Rectangle 76"/>
          <p:cNvSpPr/>
          <p:nvPr/>
        </p:nvSpPr>
        <p:spPr>
          <a:xfrm flipH="1">
            <a:off x="227545" y="2806943"/>
            <a:ext cx="339979" cy="2383342"/>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Lst>
            <a:ahLst/>
            <a:cxnLst>
              <a:cxn ang="0">
                <a:pos x="connsiteX0-1" y="connsiteY0-2"/>
              </a:cxn>
              <a:cxn ang="0">
                <a:pos x="connsiteX1-3" y="connsiteY1-4"/>
              </a:cxn>
              <a:cxn ang="0">
                <a:pos x="connsiteX2-5" y="connsiteY2-6"/>
              </a:cxn>
              <a:cxn ang="0">
                <a:pos x="connsiteX3-7" y="connsiteY3-8"/>
              </a:cxn>
            </a:cxnLst>
            <a:rect l="l" t="t" r="r" b="b"/>
            <a:pathLst>
              <a:path w="506597" h="2452081">
                <a:moveTo>
                  <a:pt x="0" y="0"/>
                </a:moveTo>
                <a:lnTo>
                  <a:pt x="506597" y="0"/>
                </a:lnTo>
                <a:lnTo>
                  <a:pt x="506597" y="2452081"/>
                </a:lnTo>
                <a:lnTo>
                  <a:pt x="0" y="2452081"/>
                </a:lnTo>
              </a:path>
            </a:pathLst>
          </a:custGeom>
          <a:noFill/>
          <a:ln w="15875">
            <a:solidFill>
              <a:schemeClr val="tx1">
                <a:lumMod val="50000"/>
                <a:lumOff val="5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76"/>
          <p:cNvSpPr/>
          <p:nvPr/>
        </p:nvSpPr>
        <p:spPr>
          <a:xfrm flipH="1">
            <a:off x="243181" y="3713218"/>
            <a:ext cx="324343" cy="69059"/>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 name="connsiteX0-19" fmla="*/ 506597 w 506597"/>
              <a:gd name="connsiteY0-20" fmla="*/ 0 h 2452081"/>
              <a:gd name="connsiteX1-21" fmla="*/ 506597 w 506597"/>
              <a:gd name="connsiteY1-22" fmla="*/ 2452081 h 2452081"/>
              <a:gd name="connsiteX2-23" fmla="*/ 0 w 506597"/>
              <a:gd name="connsiteY2-24" fmla="*/ 2452081 h 2452081"/>
              <a:gd name="connsiteX0-25" fmla="*/ 506597 w 506597"/>
              <a:gd name="connsiteY0-26" fmla="*/ 0 h 0"/>
              <a:gd name="connsiteX1-27" fmla="*/ 0 w 506597"/>
              <a:gd name="connsiteY1-28" fmla="*/ 0 h 0"/>
            </a:gdLst>
            <a:ahLst/>
            <a:cxnLst>
              <a:cxn ang="0">
                <a:pos x="connsiteX0-1" y="connsiteY0-2"/>
              </a:cxn>
              <a:cxn ang="0">
                <a:pos x="connsiteX1-3" y="connsiteY1-4"/>
              </a:cxn>
            </a:cxnLst>
            <a:rect l="l" t="t" r="r" b="b"/>
            <a:pathLst>
              <a:path w="506597">
                <a:moveTo>
                  <a:pt x="506597" y="0"/>
                </a:moveTo>
                <a:lnTo>
                  <a:pt x="0" y="0"/>
                </a:lnTo>
              </a:path>
            </a:pathLst>
          </a:custGeom>
          <a:noFill/>
          <a:ln w="15875">
            <a:solidFill>
              <a:schemeClr val="tx1">
                <a:lumMod val="50000"/>
                <a:lumOff val="50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76"/>
          <p:cNvSpPr/>
          <p:nvPr/>
        </p:nvSpPr>
        <p:spPr>
          <a:xfrm flipH="1">
            <a:off x="244380" y="4395239"/>
            <a:ext cx="287258" cy="69059"/>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 name="connsiteX0-19" fmla="*/ 506597 w 506597"/>
              <a:gd name="connsiteY0-20" fmla="*/ 0 h 2452081"/>
              <a:gd name="connsiteX1-21" fmla="*/ 506597 w 506597"/>
              <a:gd name="connsiteY1-22" fmla="*/ 2452081 h 2452081"/>
              <a:gd name="connsiteX2-23" fmla="*/ 0 w 506597"/>
              <a:gd name="connsiteY2-24" fmla="*/ 2452081 h 2452081"/>
              <a:gd name="connsiteX0-25" fmla="*/ 506597 w 506597"/>
              <a:gd name="connsiteY0-26" fmla="*/ 0 h 0"/>
              <a:gd name="connsiteX1-27" fmla="*/ 0 w 506597"/>
              <a:gd name="connsiteY1-28" fmla="*/ 0 h 0"/>
            </a:gdLst>
            <a:ahLst/>
            <a:cxnLst>
              <a:cxn ang="0">
                <a:pos x="connsiteX0-1" y="connsiteY0-2"/>
              </a:cxn>
              <a:cxn ang="0">
                <a:pos x="connsiteX1-3" y="connsiteY1-4"/>
              </a:cxn>
            </a:cxnLst>
            <a:rect l="l" t="t" r="r" b="b"/>
            <a:pathLst>
              <a:path w="506597">
                <a:moveTo>
                  <a:pt x="506597" y="0"/>
                </a:moveTo>
                <a:lnTo>
                  <a:pt x="0" y="0"/>
                </a:lnTo>
              </a:path>
            </a:pathLst>
          </a:custGeom>
          <a:noFill/>
          <a:ln w="15875">
            <a:solidFill>
              <a:schemeClr val="tx1">
                <a:lumMod val="50000"/>
                <a:lumOff val="50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
          <p:cNvSpPr/>
          <p:nvPr/>
        </p:nvSpPr>
        <p:spPr>
          <a:xfrm>
            <a:off x="531638" y="2604774"/>
            <a:ext cx="2803241" cy="453971"/>
          </a:xfrm>
          <a:prstGeom prst="rect">
            <a:avLst/>
          </a:prstGeom>
          <a:effectLst/>
          <a:scene3d>
            <a:camera prst="orthographicFront">
              <a:rot lat="0" lon="0" rev="0"/>
            </a:camera>
            <a:lightRig rig="threePt" dir="t">
              <a:rot lat="0" lon="0" rev="1200000"/>
            </a:lightRig>
          </a:scene3d>
          <a:sp3d>
            <a:bevelT w="38100" h="254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Direct damage</a:t>
            </a:r>
            <a:endParaRPr lang="en-US" sz="2800" b="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3" name="Rectangle 22"/>
              <p:cNvSpPr/>
              <p:nvPr/>
            </p:nvSpPr>
            <p:spPr>
              <a:xfrm>
                <a:off x="4246979" y="3418625"/>
                <a:ext cx="3649299" cy="2379400"/>
              </a:xfrm>
              <a:prstGeom prst="rect">
                <a:avLst/>
              </a:prstGeom>
              <a:gradFill>
                <a:gsLst>
                  <a:gs pos="100000">
                    <a:schemeClr val="bg1">
                      <a:lumMod val="75000"/>
                    </a:schemeClr>
                  </a:gs>
                  <a:gs pos="0">
                    <a:schemeClr val="bg1">
                      <a:lumMod val="95000"/>
                    </a:schemeClr>
                  </a:gs>
                </a:gsLst>
                <a:lin ang="5400000" scaled="0"/>
              </a:gra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ctr"/>
              <a:lstStyle/>
              <a:p>
                <a14:m>
                  <m:oMathPara xmlns:m="http://schemas.openxmlformats.org/officeDocument/2006/math">
                    <m:oMathParaPr>
                      <m:jc m:val="left"/>
                    </m:oMathParaPr>
                    <m:oMath xmlns:m="http://schemas.openxmlformats.org/officeDocument/2006/math">
                      <m:sSup>
                        <m:sSupPr>
                          <m:ctrlPr>
                            <a:rPr lang="en-US" altLang="zh-CN" sz="2400" i="1" smtClean="0">
                              <a:solidFill>
                                <a:schemeClr val="tx1">
                                  <a:lumMod val="75000"/>
                                  <a:lumOff val="25000"/>
                                </a:schemeClr>
                              </a:solidFill>
                              <a:latin typeface="Cambria Math" panose="02040503050406030204" pitchFamily="18" charset="0"/>
                              <a:ea typeface="+mj-ea"/>
                              <a:cs typeface="Arial" panose="020B0604020202020204" pitchFamily="34" charset="0"/>
                            </a:rPr>
                          </m:ctrlPr>
                        </m:sSupPr>
                        <m:e>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Kidney</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 </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damage</m:t>
                          </m:r>
                        </m:e>
                        <m:sup>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4</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sup>
                      </m:sSup>
                    </m:oMath>
                  </m:oMathPara>
                </a14:m>
                <a:endParaRPr lang="en-US" sz="2400" dirty="0">
                  <a:solidFill>
                    <a:schemeClr val="tx1">
                      <a:lumMod val="75000"/>
                      <a:lumOff val="25000"/>
                    </a:schemeClr>
                  </a:solidFill>
                  <a:latin typeface="Arial" panose="020B0604020202020204" pitchFamily="34" charset="0"/>
                  <a:cs typeface="Arial" panose="020B0604020202020204" pitchFamily="34" charset="0"/>
                </a:endParaRPr>
              </a:p>
              <a:p>
                <a:r>
                  <a:rPr lang="en-US" sz="2400" dirty="0">
                    <a:solidFill>
                      <a:schemeClr val="tx1">
                        <a:lumMod val="75000"/>
                        <a:lumOff val="25000"/>
                      </a:schemeClr>
                    </a:solidFill>
                    <a:latin typeface="Arial" panose="020B0604020202020204" pitchFamily="34" charset="0"/>
                    <a:cs typeface="Arial" panose="020B0604020202020204" pitchFamily="34" charset="0"/>
                  </a:rPr>
                  <a:t>Cardiovascular</a:t>
                </a:r>
                <a:r>
                  <a:rPr lang="en-US" altLang="zh-CN" sz="2400" dirty="0">
                    <a:solidFill>
                      <a:schemeClr val="tx1">
                        <a:lumMod val="75000"/>
                        <a:lumOff val="25000"/>
                      </a:schemeClr>
                    </a:solidFill>
                    <a:ea typeface="+mj-ea"/>
                    <a:cs typeface="Arial" panose="020B0604020202020204" pitchFamily="34" charset="0"/>
                  </a:rPr>
                  <a:t> </a:t>
                </a:r>
                <a14:m>
                  <m:oMath xmlns:m="http://schemas.openxmlformats.org/officeDocument/2006/math">
                    <m:sSup>
                      <m:sSupPr>
                        <m:ctrlPr>
                          <a:rPr lang="en-US" altLang="zh-CN" sz="2400" i="1" smtClean="0">
                            <a:solidFill>
                              <a:schemeClr val="tx1">
                                <a:lumMod val="75000"/>
                                <a:lumOff val="25000"/>
                              </a:schemeClr>
                            </a:solidFill>
                            <a:latin typeface="Cambria Math" panose="02040503050406030204" pitchFamily="18" charset="0"/>
                            <a:ea typeface="+mj-ea"/>
                            <a:cs typeface="Arial" panose="020B0604020202020204" pitchFamily="34" charset="0"/>
                          </a:rPr>
                        </m:ctrlPr>
                      </m:sSupPr>
                      <m:e>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diseases</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 </m:t>
                        </m:r>
                      </m:e>
                      <m:sup>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5</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sup>
                    </m:sSup>
                  </m:oMath>
                </a14:m>
                <a:r>
                  <a:rPr lang="en-US" sz="2400" dirty="0">
                    <a:solidFill>
                      <a:schemeClr val="tx1">
                        <a:lumMod val="75000"/>
                        <a:lumOff val="25000"/>
                      </a:schemeClr>
                    </a:solidFill>
                    <a:latin typeface="Arial" panose="020B0604020202020204" pitchFamily="34" charset="0"/>
                    <a:cs typeface="Arial" panose="020B0604020202020204" pitchFamily="34" charset="0"/>
                  </a:rPr>
                  <a:t> </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a:p>
                <a14:m>
                  <m:oMath xmlns:m="http://schemas.openxmlformats.org/officeDocument/2006/math">
                    <m:sSup>
                      <m:sSupPr>
                        <m:ctrlPr>
                          <a:rPr lang="en-US" altLang="zh-CN" sz="2400" i="1">
                            <a:solidFill>
                              <a:schemeClr val="tx1">
                                <a:lumMod val="75000"/>
                                <a:lumOff val="25000"/>
                              </a:schemeClr>
                            </a:solidFill>
                            <a:latin typeface="Cambria Math" panose="02040503050406030204" pitchFamily="18" charset="0"/>
                            <a:cs typeface="Arial" panose="020B0604020202020204" pitchFamily="34" charset="0"/>
                          </a:rPr>
                        </m:ctrlPr>
                      </m:sSupPr>
                      <m:e>
                        <m:r>
                          <m:rPr>
                            <m:nor/>
                          </m:rPr>
                          <a:rPr lang="en-US" altLang="zh-CN" sz="2400" b="0" i="0" smtClean="0">
                            <a:solidFill>
                              <a:schemeClr val="tx1">
                                <a:lumMod val="75000"/>
                                <a:lumOff val="25000"/>
                              </a:schemeClr>
                            </a:solidFill>
                            <a:latin typeface="Arial" panose="020B0604020202020204" pitchFamily="34" charset="0"/>
                            <a:cs typeface="Arial" panose="020B0604020202020204" pitchFamily="34" charset="0"/>
                          </a:rPr>
                          <m:t>U</m:t>
                        </m:r>
                        <m:r>
                          <m:rPr>
                            <m:nor/>
                          </m:rPr>
                          <a:rPr lang="en-US" altLang="zh-CN" sz="2400">
                            <a:solidFill>
                              <a:schemeClr val="tx1">
                                <a:lumMod val="75000"/>
                                <a:lumOff val="25000"/>
                              </a:schemeClr>
                            </a:solidFill>
                            <a:latin typeface="Arial" panose="020B0604020202020204" pitchFamily="34" charset="0"/>
                            <a:cs typeface="Arial" panose="020B0604020202020204" pitchFamily="34" charset="0"/>
                          </a:rPr>
                          <m:t>rolithiasis</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 </m:t>
                        </m:r>
                      </m:e>
                      <m:sup>
                        <m:r>
                          <a:rPr lang="en-US" altLang="zh-CN" sz="2400">
                            <a:solidFill>
                              <a:schemeClr val="tx1">
                                <a:lumMod val="75000"/>
                                <a:lumOff val="25000"/>
                              </a:schemeClr>
                            </a:solidFill>
                            <a:latin typeface="Cambria Math" panose="02040503050406030204" pitchFamily="18" charset="0"/>
                            <a:cs typeface="Arial" panose="020B0604020202020204" pitchFamily="34" charset="0"/>
                          </a:rPr>
                          <m:t>[</m:t>
                        </m:r>
                        <m:r>
                          <a:rPr lang="en-US" altLang="zh-CN" sz="2400">
                            <a:solidFill>
                              <a:schemeClr val="tx1">
                                <a:lumMod val="75000"/>
                                <a:lumOff val="25000"/>
                              </a:schemeClr>
                            </a:solidFill>
                            <a:latin typeface="Cambria Math" panose="02040503050406030204" pitchFamily="18" charset="0"/>
                            <a:cs typeface="Arial" panose="020B0604020202020204" pitchFamily="34" charset="0"/>
                          </a:rPr>
                          <m:t>6</m:t>
                        </m:r>
                        <m:r>
                          <a:rPr lang="en-US" altLang="zh-CN" sz="2400">
                            <a:solidFill>
                              <a:schemeClr val="tx1">
                                <a:lumMod val="75000"/>
                                <a:lumOff val="25000"/>
                              </a:schemeClr>
                            </a:solidFill>
                            <a:latin typeface="Cambria Math" panose="02040503050406030204" pitchFamily="18" charset="0"/>
                            <a:cs typeface="Arial" panose="020B0604020202020204" pitchFamily="34" charset="0"/>
                          </a:rPr>
                          <m:t>]</m:t>
                        </m:r>
                      </m:sup>
                    </m:sSup>
                  </m:oMath>
                </a14:m>
                <a:r>
                  <a:rPr lang="en-US" altLang="zh-CN" sz="2400" dirty="0">
                    <a:solidFill>
                      <a:schemeClr val="tx1">
                        <a:lumMod val="75000"/>
                        <a:lumOff val="25000"/>
                      </a:schemeClr>
                    </a:solidFill>
                    <a:latin typeface="Arial" panose="020B0604020202020204" pitchFamily="34" charset="0"/>
                    <a:cs typeface="Arial" panose="020B0604020202020204" pitchFamily="34" charset="0"/>
                  </a:rPr>
                  <a:t> </a:t>
                </a:r>
                <a:endParaRPr lang="en-US" altLang="zh-CN" sz="2400" dirty="0">
                  <a:solidFill>
                    <a:schemeClr val="tx1">
                      <a:lumMod val="75000"/>
                      <a:lumOff val="25000"/>
                    </a:schemeClr>
                  </a:solidFill>
                  <a:latin typeface="Arial" panose="020B0604020202020204" pitchFamily="34" charset="0"/>
                  <a:cs typeface="Arial" panose="020B0604020202020204" pitchFamily="34" charset="0"/>
                </a:endParaRPr>
              </a:p>
              <a:p>
                <a:r>
                  <a:rPr lang="en-US" sz="2400" dirty="0">
                    <a:solidFill>
                      <a:schemeClr val="tx1">
                        <a:lumMod val="75000"/>
                        <a:lumOff val="25000"/>
                      </a:schemeClr>
                    </a:solidFill>
                    <a:latin typeface="Arial" panose="020B0604020202020204" pitchFamily="34" charset="0"/>
                    <a:cs typeface="Arial" panose="020B0604020202020204" pitchFamily="34" charset="0"/>
                  </a:rPr>
                  <a:t>Worsened</a:t>
                </a:r>
                <a14:m>
                  <m:oMath xmlns:m="http://schemas.openxmlformats.org/officeDocument/2006/math">
                    <m:r>
                      <a:rPr lang="en-US" altLang="zh-CN" sz="2400" b="0" i="0" dirty="0" smtClean="0">
                        <a:solidFill>
                          <a:schemeClr val="tx1">
                            <a:lumMod val="75000"/>
                            <a:lumOff val="25000"/>
                          </a:schemeClr>
                        </a:solidFill>
                        <a:latin typeface="Cambria Math" panose="02040503050406030204" pitchFamily="18" charset="0"/>
                        <a:cs typeface="Arial" panose="020B0604020202020204" pitchFamily="34" charset="0"/>
                      </a:rPr>
                      <m:t> </m:t>
                    </m:r>
                    <m:r>
                      <m:rPr>
                        <m:nor/>
                      </m:rPr>
                      <a:rPr lang="en-US" altLang="zh-CN" sz="2400" dirty="0" smtClean="0">
                        <a:solidFill>
                          <a:schemeClr val="tx1">
                            <a:lumMod val="75000"/>
                            <a:lumOff val="25000"/>
                          </a:schemeClr>
                        </a:solidFill>
                        <a:latin typeface="Arial" panose="020B0604020202020204" pitchFamily="34" charset="0"/>
                        <a:cs typeface="Arial" panose="020B0604020202020204" pitchFamily="34" charset="0"/>
                      </a:rPr>
                      <m:t>orthostatic</m:t>
                    </m:r>
                  </m:oMath>
                </a14:m>
                <a:endParaRPr lang="en-US" sz="2400" dirty="0">
                  <a:solidFill>
                    <a:schemeClr val="tx1">
                      <a:lumMod val="75000"/>
                      <a:lumOff val="25000"/>
                    </a:schemeClr>
                  </a:solidFill>
                  <a:latin typeface="Arial" panose="020B0604020202020204" pitchFamily="34" charset="0"/>
                  <a:cs typeface="Arial" panose="020B0604020202020204" pitchFamily="34" charset="0"/>
                </a:endParaRPr>
              </a:p>
              <a:p>
                <a14:m>
                  <m:oMathPara xmlns:m="http://schemas.openxmlformats.org/officeDocument/2006/math">
                    <m:oMathParaPr>
                      <m:jc m:val="left"/>
                    </m:oMathParaPr>
                    <m:oMath xmlns:m="http://schemas.openxmlformats.org/officeDocument/2006/math">
                      <m:sSup>
                        <m:sSupPr>
                          <m:ctrlPr>
                            <a:rPr lang="en-US" altLang="zh-CN" sz="2400" i="1" smtClean="0">
                              <a:solidFill>
                                <a:schemeClr val="tx1">
                                  <a:lumMod val="75000"/>
                                  <a:lumOff val="25000"/>
                                </a:schemeClr>
                              </a:solidFill>
                              <a:latin typeface="Cambria Math" panose="02040503050406030204" pitchFamily="18" charset="0"/>
                              <a:ea typeface="+mj-ea"/>
                              <a:cs typeface="Arial" panose="020B0604020202020204" pitchFamily="34" charset="0"/>
                            </a:rPr>
                          </m:ctrlPr>
                        </m:sSupPr>
                        <m:e>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 </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tolerance</m:t>
                          </m:r>
                        </m:e>
                        <m:sup>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7</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sup>
                      </m:sSup>
                    </m:oMath>
                  </m:oMathPara>
                </a14:m>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p:sp>
            <p:nvSpPr>
              <p:cNvPr id="23" name="Rectangle 22"/>
              <p:cNvSpPr>
                <a:spLocks noRot="1" noChangeAspect="1" noMove="1" noResize="1" noEditPoints="1" noAdjustHandles="1" noChangeArrowheads="1" noChangeShapeType="1" noTextEdit="1"/>
              </p:cNvSpPr>
              <p:nvPr/>
            </p:nvSpPr>
            <p:spPr>
              <a:xfrm>
                <a:off x="4246979" y="3418625"/>
                <a:ext cx="3649299" cy="2379400"/>
              </a:xfrm>
              <a:prstGeom prst="rect">
                <a:avLst/>
              </a:prstGeom>
              <a:blipFill rotWithShape="1">
                <a:blip r:embed="rId3"/>
                <a:stretch>
                  <a:fillRect l="-177" t="-285" r="-173" b="-247"/>
                </a:stretch>
              </a:blip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28" name="Rectangle 9"/>
          <p:cNvSpPr/>
          <p:nvPr/>
        </p:nvSpPr>
        <p:spPr>
          <a:xfrm>
            <a:off x="8580175" y="2825097"/>
            <a:ext cx="3057177" cy="377826"/>
          </a:xfrm>
          <a:prstGeom prst="rect">
            <a:avLst/>
          </a:prstGeom>
          <a:effectLst/>
          <a:scene3d>
            <a:camera prst="orthographicFront">
              <a:rot lat="0" lon="0" rev="0"/>
            </a:camera>
            <a:lightRig rig="threePt" dir="t">
              <a:rot lat="0" lon="0" rev="1200000"/>
            </a:lightRig>
          </a:scene3d>
          <a:sp3d>
            <a:bevelT w="38100" h="254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Indirect effects</a:t>
            </a:r>
            <a:endParaRPr lang="en-US" sz="2800" b="1" dirty="0">
              <a:latin typeface="Arial" panose="020B0604020202020204" pitchFamily="34" charset="0"/>
              <a:cs typeface="Arial" panose="020B0604020202020204" pitchFamily="34" charset="0"/>
            </a:endParaRPr>
          </a:p>
        </p:txBody>
      </p:sp>
      <p:sp>
        <p:nvSpPr>
          <p:cNvPr id="29" name="Rectangle 10"/>
          <p:cNvSpPr/>
          <p:nvPr/>
        </p:nvSpPr>
        <p:spPr>
          <a:xfrm>
            <a:off x="4312332" y="2741382"/>
            <a:ext cx="1951134" cy="377826"/>
          </a:xfrm>
          <a:prstGeom prst="rect">
            <a:avLst/>
          </a:prstGeom>
          <a:effectLst/>
          <a:scene3d>
            <a:camera prst="orthographicFront">
              <a:rot lat="0" lon="0" rev="0"/>
            </a:camera>
            <a:lightRig rig="threePt" dir="t">
              <a:rot lat="0" lon="0" rev="1200000"/>
            </a:lightRig>
          </a:scene3d>
          <a:sp3d>
            <a:bevelT w="38100" h="254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a:latin typeface="Arial" panose="020B0604020202020204" pitchFamily="34" charset="0"/>
                <a:cs typeface="Arial" panose="020B0604020202020204" pitchFamily="34" charset="0"/>
              </a:rPr>
              <a:t>Disease</a:t>
            </a:r>
            <a:endParaRPr lang="en-US" sz="2800" b="1" dirty="0">
              <a:latin typeface="Arial" panose="020B0604020202020204" pitchFamily="34" charset="0"/>
              <a:cs typeface="Arial" panose="020B0604020202020204" pitchFamily="34" charset="0"/>
            </a:endParaRPr>
          </a:p>
        </p:txBody>
      </p:sp>
      <p:sp>
        <p:nvSpPr>
          <p:cNvPr id="19" name="Rectangle 76"/>
          <p:cNvSpPr/>
          <p:nvPr/>
        </p:nvSpPr>
        <p:spPr>
          <a:xfrm flipH="1">
            <a:off x="4168070" y="2965447"/>
            <a:ext cx="253297" cy="2224836"/>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Lst>
            <a:ahLst/>
            <a:cxnLst>
              <a:cxn ang="0">
                <a:pos x="connsiteX0-1" y="connsiteY0-2"/>
              </a:cxn>
              <a:cxn ang="0">
                <a:pos x="connsiteX1-3" y="connsiteY1-4"/>
              </a:cxn>
              <a:cxn ang="0">
                <a:pos x="connsiteX2-5" y="connsiteY2-6"/>
              </a:cxn>
              <a:cxn ang="0">
                <a:pos x="connsiteX3-7" y="connsiteY3-8"/>
              </a:cxn>
            </a:cxnLst>
            <a:rect l="l" t="t" r="r" b="b"/>
            <a:pathLst>
              <a:path w="506597" h="2452081">
                <a:moveTo>
                  <a:pt x="0" y="0"/>
                </a:moveTo>
                <a:lnTo>
                  <a:pt x="506597" y="0"/>
                </a:lnTo>
                <a:lnTo>
                  <a:pt x="506597" y="2452081"/>
                </a:lnTo>
                <a:lnTo>
                  <a:pt x="0" y="2452081"/>
                </a:lnTo>
              </a:path>
            </a:pathLst>
          </a:custGeom>
          <a:noFill/>
          <a:ln w="15875">
            <a:solidFill>
              <a:schemeClr val="tx1">
                <a:lumMod val="50000"/>
                <a:lumOff val="5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76"/>
          <p:cNvSpPr/>
          <p:nvPr/>
        </p:nvSpPr>
        <p:spPr>
          <a:xfrm flipH="1">
            <a:off x="4168073" y="4785628"/>
            <a:ext cx="253298" cy="0"/>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 name="connsiteX0-19" fmla="*/ 506597 w 506597"/>
              <a:gd name="connsiteY0-20" fmla="*/ 0 h 2452081"/>
              <a:gd name="connsiteX1-21" fmla="*/ 506597 w 506597"/>
              <a:gd name="connsiteY1-22" fmla="*/ 2452081 h 2452081"/>
              <a:gd name="connsiteX2-23" fmla="*/ 0 w 506597"/>
              <a:gd name="connsiteY2-24" fmla="*/ 2452081 h 2452081"/>
              <a:gd name="connsiteX0-25" fmla="*/ 506597 w 506597"/>
              <a:gd name="connsiteY0-26" fmla="*/ 0 h 0"/>
              <a:gd name="connsiteX1-27" fmla="*/ 0 w 506597"/>
              <a:gd name="connsiteY1-28" fmla="*/ 0 h 0"/>
            </a:gdLst>
            <a:ahLst/>
            <a:cxnLst>
              <a:cxn ang="0">
                <a:pos x="connsiteX0-1" y="connsiteY0-2"/>
              </a:cxn>
              <a:cxn ang="0">
                <a:pos x="connsiteX1-3" y="connsiteY1-4"/>
              </a:cxn>
            </a:cxnLst>
            <a:rect l="l" t="t" r="r" b="b"/>
            <a:pathLst>
              <a:path w="506597">
                <a:moveTo>
                  <a:pt x="506597" y="0"/>
                </a:moveTo>
                <a:lnTo>
                  <a:pt x="0" y="0"/>
                </a:lnTo>
              </a:path>
            </a:pathLst>
          </a:custGeom>
          <a:noFill/>
          <a:ln w="15875">
            <a:solidFill>
              <a:schemeClr val="tx1">
                <a:lumMod val="50000"/>
                <a:lumOff val="50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76"/>
          <p:cNvSpPr/>
          <p:nvPr/>
        </p:nvSpPr>
        <p:spPr>
          <a:xfrm flipH="1">
            <a:off x="4168073" y="4066421"/>
            <a:ext cx="253298" cy="0"/>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 name="connsiteX0-19" fmla="*/ 506597 w 506597"/>
              <a:gd name="connsiteY0-20" fmla="*/ 0 h 2452081"/>
              <a:gd name="connsiteX1-21" fmla="*/ 506597 w 506597"/>
              <a:gd name="connsiteY1-22" fmla="*/ 2452081 h 2452081"/>
              <a:gd name="connsiteX2-23" fmla="*/ 0 w 506597"/>
              <a:gd name="connsiteY2-24" fmla="*/ 2452081 h 2452081"/>
              <a:gd name="connsiteX0-25" fmla="*/ 506597 w 506597"/>
              <a:gd name="connsiteY0-26" fmla="*/ 0 h 0"/>
              <a:gd name="connsiteX1-27" fmla="*/ 0 w 506597"/>
              <a:gd name="connsiteY1-28" fmla="*/ 0 h 0"/>
            </a:gdLst>
            <a:ahLst/>
            <a:cxnLst>
              <a:cxn ang="0">
                <a:pos x="connsiteX0-1" y="connsiteY0-2"/>
              </a:cxn>
              <a:cxn ang="0">
                <a:pos x="connsiteX1-3" y="connsiteY1-4"/>
              </a:cxn>
            </a:cxnLst>
            <a:rect l="l" t="t" r="r" b="b"/>
            <a:pathLst>
              <a:path w="506597">
                <a:moveTo>
                  <a:pt x="506597" y="0"/>
                </a:moveTo>
                <a:lnTo>
                  <a:pt x="0" y="0"/>
                </a:lnTo>
              </a:path>
            </a:pathLst>
          </a:custGeom>
          <a:noFill/>
          <a:ln w="15875">
            <a:solidFill>
              <a:schemeClr val="tx1">
                <a:lumMod val="50000"/>
                <a:lumOff val="50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76"/>
          <p:cNvSpPr/>
          <p:nvPr/>
        </p:nvSpPr>
        <p:spPr>
          <a:xfrm flipH="1">
            <a:off x="4168073" y="3722150"/>
            <a:ext cx="253298" cy="0"/>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 name="connsiteX0-19" fmla="*/ 506597 w 506597"/>
              <a:gd name="connsiteY0-20" fmla="*/ 0 h 2452081"/>
              <a:gd name="connsiteX1-21" fmla="*/ 506597 w 506597"/>
              <a:gd name="connsiteY1-22" fmla="*/ 2452081 h 2452081"/>
              <a:gd name="connsiteX2-23" fmla="*/ 0 w 506597"/>
              <a:gd name="connsiteY2-24" fmla="*/ 2452081 h 2452081"/>
              <a:gd name="connsiteX0-25" fmla="*/ 506597 w 506597"/>
              <a:gd name="connsiteY0-26" fmla="*/ 0 h 0"/>
              <a:gd name="connsiteX1-27" fmla="*/ 0 w 506597"/>
              <a:gd name="connsiteY1-28" fmla="*/ 0 h 0"/>
            </a:gdLst>
            <a:ahLst/>
            <a:cxnLst>
              <a:cxn ang="0">
                <a:pos x="connsiteX0-1" y="connsiteY0-2"/>
              </a:cxn>
              <a:cxn ang="0">
                <a:pos x="connsiteX1-3" y="connsiteY1-4"/>
              </a:cxn>
            </a:cxnLst>
            <a:rect l="l" t="t" r="r" b="b"/>
            <a:pathLst>
              <a:path w="506597">
                <a:moveTo>
                  <a:pt x="506597" y="0"/>
                </a:moveTo>
                <a:lnTo>
                  <a:pt x="0" y="0"/>
                </a:lnTo>
              </a:path>
            </a:pathLst>
          </a:custGeom>
          <a:noFill/>
          <a:ln w="15875">
            <a:solidFill>
              <a:schemeClr val="tx1">
                <a:lumMod val="50000"/>
                <a:lumOff val="50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mc:AlternateContent xmlns:mc="http://schemas.openxmlformats.org/markup-compatibility/2006">
        <mc:Choice xmlns:a14="http://schemas.microsoft.com/office/drawing/2010/main" Requires="a14">
          <p:sp>
            <p:nvSpPr>
              <p:cNvPr id="30" name="Rectangle 22"/>
              <p:cNvSpPr/>
              <p:nvPr/>
            </p:nvSpPr>
            <p:spPr>
              <a:xfrm>
                <a:off x="8365173" y="3706148"/>
                <a:ext cx="3457523" cy="1749814"/>
              </a:xfrm>
              <a:prstGeom prst="rect">
                <a:avLst/>
              </a:prstGeom>
              <a:gradFill>
                <a:gsLst>
                  <a:gs pos="100000">
                    <a:schemeClr val="bg1">
                      <a:lumMod val="75000"/>
                    </a:schemeClr>
                  </a:gs>
                  <a:gs pos="0">
                    <a:schemeClr val="bg1">
                      <a:lumMod val="95000"/>
                    </a:schemeClr>
                  </a:gs>
                </a:gsLst>
                <a:lin ang="5400000" scaled="0"/>
              </a:grad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ctr"/>
              <a:lstStyle/>
              <a:p>
                <a14:m>
                  <m:oMathPara xmlns:m="http://schemas.openxmlformats.org/officeDocument/2006/math">
                    <m:oMathParaPr>
                      <m:jc m:val="left"/>
                    </m:oMathParaPr>
                    <m:oMath xmlns:m="http://schemas.openxmlformats.org/officeDocument/2006/math">
                      <m:sSup>
                        <m:sSupPr>
                          <m:ctrlPr>
                            <a:rPr lang="en-US" altLang="zh-CN" sz="2400" i="1" smtClean="0">
                              <a:solidFill>
                                <a:schemeClr val="tx1">
                                  <a:lumMod val="75000"/>
                                  <a:lumOff val="25000"/>
                                </a:schemeClr>
                              </a:solidFill>
                              <a:latin typeface="Cambria Math" panose="02040503050406030204" pitchFamily="18" charset="0"/>
                              <a:ea typeface="+mj-ea"/>
                              <a:cs typeface="Arial" panose="020B0604020202020204" pitchFamily="34" charset="0"/>
                            </a:rPr>
                          </m:ctrlPr>
                        </m:sSupPr>
                        <m:e>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Cognitive</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 </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deficits</m:t>
                          </m:r>
                        </m:e>
                        <m:sup>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8</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sup>
                      </m:sSup>
                    </m:oMath>
                  </m:oMathPara>
                </a14:m>
                <a:endParaRPr lang="en-US" sz="2400" dirty="0">
                  <a:solidFill>
                    <a:schemeClr val="tx1">
                      <a:lumMod val="75000"/>
                      <a:lumOff val="25000"/>
                    </a:schemeClr>
                  </a:solidFill>
                  <a:latin typeface="Arial" panose="020B060402020202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p>
                        <m:sSupPr>
                          <m:ctrlPr>
                            <a:rPr lang="en-US" altLang="zh-CN" sz="2400" i="1" smtClean="0">
                              <a:solidFill>
                                <a:schemeClr val="tx1">
                                  <a:lumMod val="75000"/>
                                  <a:lumOff val="25000"/>
                                </a:schemeClr>
                              </a:solidFill>
                              <a:latin typeface="Cambria Math" panose="02040503050406030204" pitchFamily="18" charset="0"/>
                              <a:ea typeface="+mj-ea"/>
                              <a:cs typeface="Arial" panose="020B0604020202020204" pitchFamily="34" charset="0"/>
                            </a:rPr>
                          </m:ctrlPr>
                        </m:sSupPr>
                        <m:e>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Attention</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 </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impairment</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 </m:t>
                          </m:r>
                        </m:e>
                        <m:sup>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9</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sup>
                      </m:sSup>
                    </m:oMath>
                  </m:oMathPara>
                </a14:m>
                <a:endParaRPr lang="en-US" altLang="zh-CN" sz="2400" dirty="0">
                  <a:solidFill>
                    <a:schemeClr val="tx1">
                      <a:lumMod val="75000"/>
                      <a:lumOff val="25000"/>
                    </a:schemeClr>
                  </a:solidFill>
                  <a:latin typeface="Arial" panose="020B060402020202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p>
                        <m:sSupPr>
                          <m:ctrlPr>
                            <a:rPr lang="en-US" altLang="zh-CN" sz="2400" i="1" smtClean="0">
                              <a:solidFill>
                                <a:schemeClr val="tx1">
                                  <a:lumMod val="75000"/>
                                  <a:lumOff val="25000"/>
                                </a:schemeClr>
                              </a:solidFill>
                              <a:latin typeface="Cambria Math" panose="02040503050406030204" pitchFamily="18" charset="0"/>
                              <a:ea typeface="+mj-ea"/>
                              <a:cs typeface="Arial" panose="020B0604020202020204" pitchFamily="34" charset="0"/>
                            </a:rPr>
                          </m:ctrlPr>
                        </m:sSupPr>
                        <m:e>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Memory</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 </m:t>
                          </m:r>
                          <m:r>
                            <m:rPr>
                              <m:nor/>
                            </m:rPr>
                            <a:rPr lang="en-US" altLang="zh-CN" sz="2400" dirty="0">
                              <a:solidFill>
                                <a:schemeClr val="tx1">
                                  <a:lumMod val="75000"/>
                                  <a:lumOff val="25000"/>
                                </a:schemeClr>
                              </a:solidFill>
                              <a:latin typeface="Arial" panose="020B0604020202020204" pitchFamily="34" charset="0"/>
                              <a:cs typeface="Arial" panose="020B0604020202020204" pitchFamily="34" charset="0"/>
                            </a:rPr>
                            <m:t>impairment</m:t>
                          </m:r>
                        </m:e>
                        <m:sup>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10</m:t>
                          </m:r>
                          <m:r>
                            <a:rPr lang="en-US" altLang="zh-CN" sz="2400" b="0" i="1" smtClean="0">
                              <a:solidFill>
                                <a:schemeClr val="tx1">
                                  <a:lumMod val="75000"/>
                                  <a:lumOff val="25000"/>
                                </a:schemeClr>
                              </a:solidFill>
                              <a:latin typeface="Cambria Math" panose="02040503050406030204" pitchFamily="18" charset="0"/>
                              <a:ea typeface="+mj-ea"/>
                              <a:cs typeface="Arial" panose="020B0604020202020204" pitchFamily="34" charset="0"/>
                            </a:rPr>
                            <m:t>]</m:t>
                          </m:r>
                        </m:sup>
                      </m:sSup>
                    </m:oMath>
                  </m:oMathPara>
                </a14:m>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p:sp>
            <p:nvSpPr>
              <p:cNvPr id="30" name="Rectangle 22"/>
              <p:cNvSpPr>
                <a:spLocks noRot="1" noChangeAspect="1" noMove="1" noResize="1" noEditPoints="1" noAdjustHandles="1" noChangeArrowheads="1" noChangeShapeType="1" noTextEdit="1"/>
              </p:cNvSpPr>
              <p:nvPr/>
            </p:nvSpPr>
            <p:spPr>
              <a:xfrm>
                <a:off x="8365173" y="3706148"/>
                <a:ext cx="3457523" cy="1749814"/>
              </a:xfrm>
              <a:prstGeom prst="rect">
                <a:avLst/>
              </a:prstGeom>
              <a:blipFill rotWithShape="1">
                <a:blip r:embed="rId4"/>
                <a:stretch>
                  <a:fillRect l="-193" t="-379" r="-176" b="-360"/>
                </a:stretch>
              </a:blip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1" name="Rectangle 76"/>
          <p:cNvSpPr/>
          <p:nvPr/>
        </p:nvSpPr>
        <p:spPr>
          <a:xfrm flipH="1">
            <a:off x="8265583" y="3076464"/>
            <a:ext cx="313392" cy="1899686"/>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Lst>
            <a:ahLst/>
            <a:cxnLst>
              <a:cxn ang="0">
                <a:pos x="connsiteX0-1" y="connsiteY0-2"/>
              </a:cxn>
              <a:cxn ang="0">
                <a:pos x="connsiteX1-3" y="connsiteY1-4"/>
              </a:cxn>
              <a:cxn ang="0">
                <a:pos x="connsiteX2-5" y="connsiteY2-6"/>
              </a:cxn>
              <a:cxn ang="0">
                <a:pos x="connsiteX3-7" y="connsiteY3-8"/>
              </a:cxn>
            </a:cxnLst>
            <a:rect l="l" t="t" r="r" b="b"/>
            <a:pathLst>
              <a:path w="506597" h="2452081">
                <a:moveTo>
                  <a:pt x="0" y="0"/>
                </a:moveTo>
                <a:lnTo>
                  <a:pt x="506597" y="0"/>
                </a:lnTo>
                <a:lnTo>
                  <a:pt x="506597" y="2452081"/>
                </a:lnTo>
                <a:lnTo>
                  <a:pt x="0" y="2452081"/>
                </a:lnTo>
              </a:path>
            </a:pathLst>
          </a:custGeom>
          <a:noFill/>
          <a:ln w="15875">
            <a:solidFill>
              <a:schemeClr val="tx1">
                <a:lumMod val="50000"/>
                <a:lumOff val="5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76"/>
          <p:cNvSpPr/>
          <p:nvPr/>
        </p:nvSpPr>
        <p:spPr>
          <a:xfrm flipH="1">
            <a:off x="8265585" y="4603929"/>
            <a:ext cx="253298" cy="0"/>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 name="connsiteX0-19" fmla="*/ 506597 w 506597"/>
              <a:gd name="connsiteY0-20" fmla="*/ 0 h 2452081"/>
              <a:gd name="connsiteX1-21" fmla="*/ 506597 w 506597"/>
              <a:gd name="connsiteY1-22" fmla="*/ 2452081 h 2452081"/>
              <a:gd name="connsiteX2-23" fmla="*/ 0 w 506597"/>
              <a:gd name="connsiteY2-24" fmla="*/ 2452081 h 2452081"/>
              <a:gd name="connsiteX0-25" fmla="*/ 506597 w 506597"/>
              <a:gd name="connsiteY0-26" fmla="*/ 0 h 0"/>
              <a:gd name="connsiteX1-27" fmla="*/ 0 w 506597"/>
              <a:gd name="connsiteY1-28" fmla="*/ 0 h 0"/>
            </a:gdLst>
            <a:ahLst/>
            <a:cxnLst>
              <a:cxn ang="0">
                <a:pos x="connsiteX0-1" y="connsiteY0-2"/>
              </a:cxn>
              <a:cxn ang="0">
                <a:pos x="connsiteX1-3" y="connsiteY1-4"/>
              </a:cxn>
            </a:cxnLst>
            <a:rect l="l" t="t" r="r" b="b"/>
            <a:pathLst>
              <a:path w="506597">
                <a:moveTo>
                  <a:pt x="506597" y="0"/>
                </a:moveTo>
                <a:lnTo>
                  <a:pt x="0" y="0"/>
                </a:lnTo>
              </a:path>
            </a:pathLst>
          </a:custGeom>
          <a:noFill/>
          <a:ln w="15875">
            <a:solidFill>
              <a:schemeClr val="tx1">
                <a:lumMod val="50000"/>
                <a:lumOff val="50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76"/>
          <p:cNvSpPr/>
          <p:nvPr/>
        </p:nvSpPr>
        <p:spPr>
          <a:xfrm flipH="1">
            <a:off x="8265585" y="4220964"/>
            <a:ext cx="253298" cy="0"/>
          </a:xfrm>
          <a:custGeom>
            <a:avLst/>
            <a:gdLst>
              <a:gd name="connsiteX0" fmla="*/ 0 w 506597"/>
              <a:gd name="connsiteY0" fmla="*/ 0 h 2452081"/>
              <a:gd name="connsiteX1" fmla="*/ 506597 w 506597"/>
              <a:gd name="connsiteY1" fmla="*/ 0 h 2452081"/>
              <a:gd name="connsiteX2" fmla="*/ 506597 w 506597"/>
              <a:gd name="connsiteY2" fmla="*/ 2452081 h 2452081"/>
              <a:gd name="connsiteX3" fmla="*/ 0 w 506597"/>
              <a:gd name="connsiteY3" fmla="*/ 2452081 h 2452081"/>
              <a:gd name="connsiteX4" fmla="*/ 0 w 506597"/>
              <a:gd name="connsiteY4" fmla="*/ 0 h 2452081"/>
              <a:gd name="connsiteX0-1" fmla="*/ 0 w 506597"/>
              <a:gd name="connsiteY0-2" fmla="*/ 0 h 2452081"/>
              <a:gd name="connsiteX1-3" fmla="*/ 506597 w 506597"/>
              <a:gd name="connsiteY1-4" fmla="*/ 0 h 2452081"/>
              <a:gd name="connsiteX2-5" fmla="*/ 506597 w 506597"/>
              <a:gd name="connsiteY2-6" fmla="*/ 2452081 h 2452081"/>
              <a:gd name="connsiteX3-7" fmla="*/ 0 w 506597"/>
              <a:gd name="connsiteY3-8" fmla="*/ 2452081 h 2452081"/>
              <a:gd name="connsiteX4-9" fmla="*/ 91440 w 506597"/>
              <a:gd name="connsiteY4-10" fmla="*/ 91440 h 2452081"/>
              <a:gd name="connsiteX0-11" fmla="*/ 0 w 506597"/>
              <a:gd name="connsiteY0-12" fmla="*/ 0 h 2452081"/>
              <a:gd name="connsiteX1-13" fmla="*/ 506597 w 506597"/>
              <a:gd name="connsiteY1-14" fmla="*/ 0 h 2452081"/>
              <a:gd name="connsiteX2-15" fmla="*/ 506597 w 506597"/>
              <a:gd name="connsiteY2-16" fmla="*/ 2452081 h 2452081"/>
              <a:gd name="connsiteX3-17" fmla="*/ 0 w 506597"/>
              <a:gd name="connsiteY3-18" fmla="*/ 2452081 h 2452081"/>
              <a:gd name="connsiteX0-19" fmla="*/ 506597 w 506597"/>
              <a:gd name="connsiteY0-20" fmla="*/ 0 h 2452081"/>
              <a:gd name="connsiteX1-21" fmla="*/ 506597 w 506597"/>
              <a:gd name="connsiteY1-22" fmla="*/ 2452081 h 2452081"/>
              <a:gd name="connsiteX2-23" fmla="*/ 0 w 506597"/>
              <a:gd name="connsiteY2-24" fmla="*/ 2452081 h 2452081"/>
              <a:gd name="connsiteX0-25" fmla="*/ 506597 w 506597"/>
              <a:gd name="connsiteY0-26" fmla="*/ 0 h 0"/>
              <a:gd name="connsiteX1-27" fmla="*/ 0 w 506597"/>
              <a:gd name="connsiteY1-28" fmla="*/ 0 h 0"/>
            </a:gdLst>
            <a:ahLst/>
            <a:cxnLst>
              <a:cxn ang="0">
                <a:pos x="connsiteX0-1" y="connsiteY0-2"/>
              </a:cxn>
              <a:cxn ang="0">
                <a:pos x="connsiteX1-3" y="connsiteY1-4"/>
              </a:cxn>
            </a:cxnLst>
            <a:rect l="l" t="t" r="r" b="b"/>
            <a:pathLst>
              <a:path w="506597">
                <a:moveTo>
                  <a:pt x="506597" y="0"/>
                </a:moveTo>
                <a:lnTo>
                  <a:pt x="0" y="0"/>
                </a:lnTo>
              </a:path>
            </a:pathLst>
          </a:custGeom>
          <a:noFill/>
          <a:ln w="15875">
            <a:solidFill>
              <a:schemeClr val="tx1">
                <a:lumMod val="50000"/>
                <a:lumOff val="50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0" y="-16375"/>
            <a:ext cx="12192000" cy="6858000"/>
          </a:xfrm>
          <a:prstGeom prst="rect">
            <a:avLst/>
          </a:prstGeom>
          <a:solidFill>
            <a:schemeClr val="tx2">
              <a:lumMod val="8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5" name="矩形: 圆角 24"/>
              <p:cNvSpPr/>
              <p:nvPr/>
            </p:nvSpPr>
            <p:spPr>
              <a:xfrm>
                <a:off x="1099162" y="2503727"/>
                <a:ext cx="10095708" cy="19654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600" dirty="0"/>
                  <a:t>Dehydration exacerbates hospitalization duration and slows down </a:t>
                </a:r>
                <a14:m>
                  <m:oMath xmlns:m="http://schemas.openxmlformats.org/officeDocument/2006/math">
                    <m:sSup>
                      <m:sSupPr>
                        <m:ctrlPr>
                          <a:rPr lang="en-US" altLang="zh-CN" sz="3600" i="1">
                            <a:latin typeface="Cambria Math" panose="02040503050406030204" pitchFamily="18" charset="0"/>
                          </a:rPr>
                        </m:ctrlPr>
                      </m:sSupPr>
                      <m:e>
                        <m:r>
                          <m:rPr>
                            <m:nor/>
                          </m:rPr>
                          <a:rPr lang="en-US" altLang="zh-CN" sz="3600" dirty="0">
                            <a:latin typeface="Cambria Math" panose="02040503050406030204" pitchFamily="18" charset="0"/>
                          </a:rPr>
                          <m:t>recovery</m:t>
                        </m:r>
                      </m:e>
                      <m:sup>
                        <m:r>
                          <a:rPr lang="en-US" altLang="zh-CN" sz="3600">
                            <a:latin typeface="Cambria Math" panose="02040503050406030204" pitchFamily="18" charset="0"/>
                          </a:rPr>
                          <m:t>[</m:t>
                        </m:r>
                        <m:r>
                          <a:rPr lang="en-US" altLang="zh-CN" sz="3600" b="0" i="0" smtClean="0">
                            <a:latin typeface="Cambria Math" panose="02040503050406030204" pitchFamily="18" charset="0"/>
                          </a:rPr>
                          <m:t>11</m:t>
                        </m:r>
                        <m:r>
                          <a:rPr lang="en-US" altLang="zh-CN" sz="3600">
                            <a:latin typeface="Cambria Math" panose="02040503050406030204" pitchFamily="18" charset="0"/>
                          </a:rPr>
                          <m:t>]</m:t>
                        </m:r>
                      </m:sup>
                    </m:sSup>
                  </m:oMath>
                </a14:m>
                <a:r>
                  <a:rPr lang="en-US" altLang="zh-CN" sz="3600" dirty="0"/>
                  <a:t>. </a:t>
                </a:r>
                <a:endParaRPr lang="en-US" altLang="zh-CN" sz="3600" dirty="0"/>
              </a:p>
            </p:txBody>
          </p:sp>
        </mc:Choice>
        <mc:Fallback>
          <p:sp>
            <p:nvSpPr>
              <p:cNvPr id="25" name="矩形: 圆角 24"/>
              <p:cNvSpPr>
                <a:spLocks noRot="1" noChangeAspect="1" noMove="1" noResize="1" noEditPoints="1" noAdjustHandles="1" noChangeArrowheads="1" noChangeShapeType="1" noTextEdit="1"/>
              </p:cNvSpPr>
              <p:nvPr/>
            </p:nvSpPr>
            <p:spPr>
              <a:xfrm>
                <a:off x="1099162" y="2503727"/>
                <a:ext cx="10095708" cy="1965441"/>
              </a:xfrm>
              <a:prstGeom prst="roundRect">
                <a:avLst/>
              </a:prstGeom>
              <a:blipFill rotWithShape="1">
                <a:blip r:embed="rId5"/>
                <a:stretch>
                  <a:fillRect l="-132" t="-675" r="-121" b="-644"/>
                </a:stretch>
              </a:blipFill>
            </p:spPr>
            <p:style>
              <a:lnRef idx="2">
                <a:schemeClr val="accent2">
                  <a:shade val="50000"/>
                </a:schemeClr>
              </a:lnRef>
              <a:fillRef idx="1">
                <a:schemeClr val="accent2"/>
              </a:fillRef>
              <a:effectRef idx="0">
                <a:schemeClr val="accent2"/>
              </a:effectRef>
              <a:fontRef idx="minor">
                <a:schemeClr val="lt1"/>
              </a:fontRef>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p29"/>
          <p:cNvSpPr txBox="1">
            <a:spLocks noGrp="1"/>
          </p:cNvSpPr>
          <p:nvPr>
            <p:ph type="sldNum" idx="12"/>
          </p:nvPr>
        </p:nvSpPr>
        <p:spPr>
          <a:xfrm>
            <a:off x="11466740" y="6513485"/>
            <a:ext cx="290100" cy="19186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 name="标题 6"/>
          <p:cNvSpPr txBox="1"/>
          <p:nvPr/>
        </p:nvSpPr>
        <p:spPr>
          <a:xfrm>
            <a:off x="111675" y="1629639"/>
            <a:ext cx="9601727" cy="5032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ltLang="zh-CN" sz="3600" dirty="0">
                <a:solidFill>
                  <a:schemeClr val="bg1"/>
                </a:solidFill>
              </a:rPr>
              <a:t>The Importance of Hydration Monitoring</a:t>
            </a:r>
            <a:endParaRPr lang="zh-CN" altLang="en-US" sz="3600" dirty="0">
              <a:solidFill>
                <a:schemeClr val="bg1"/>
              </a:solidFill>
            </a:endParaRPr>
          </a:p>
        </p:txBody>
      </p:sp>
      <p:sp>
        <p:nvSpPr>
          <p:cNvPr id="11" name="Google Shape;45;p6"/>
          <p:cNvSpPr/>
          <p:nvPr/>
        </p:nvSpPr>
        <p:spPr>
          <a:xfrm>
            <a:off x="1486679" y="152654"/>
            <a:ext cx="2592387"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rgbClr val="FFFFFF"/>
                </a:solidFill>
                <a:latin typeface="Calibri" panose="020F0502020204030204"/>
                <a:ea typeface="Calibri" panose="020F0502020204030204"/>
                <a:cs typeface="Calibri" panose="020F0502020204030204"/>
                <a:sym typeface="Calibri" panose="020F0502020204030204"/>
              </a:rPr>
              <a:t>Introduction</a:t>
            </a:r>
            <a:endParaRPr dirty="0"/>
          </a:p>
        </p:txBody>
      </p:sp>
      <p:sp>
        <p:nvSpPr>
          <p:cNvPr id="12" name="Google Shape;46;p6"/>
          <p:cNvSpPr/>
          <p:nvPr/>
        </p:nvSpPr>
        <p:spPr>
          <a:xfrm>
            <a:off x="36694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dk1"/>
                </a:solidFill>
                <a:latin typeface="Calibri" panose="020F0502020204030204"/>
                <a:ea typeface="Calibri" panose="020F0502020204030204"/>
                <a:cs typeface="Calibri" panose="020F0502020204030204"/>
                <a:sym typeface="Calibri" panose="020F0502020204030204"/>
              </a:rPr>
              <a:t>Principle</a:t>
            </a:r>
            <a:endParaRPr sz="1800" dirty="0">
              <a:solidFill>
                <a:schemeClr val="dk1"/>
              </a:solidFill>
              <a:latin typeface="Calibri" panose="020F0502020204030204"/>
              <a:ea typeface="Calibri" panose="020F0502020204030204"/>
              <a:cs typeface="Calibri" panose="020F0502020204030204"/>
            </a:endParaRPr>
          </a:p>
        </p:txBody>
      </p:sp>
      <p:sp>
        <p:nvSpPr>
          <p:cNvPr id="13" name="Google Shape;47;p6"/>
          <p:cNvSpPr/>
          <p:nvPr/>
        </p:nvSpPr>
        <p:spPr>
          <a:xfrm>
            <a:off x="58538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Finished work</a:t>
            </a:r>
            <a:endParaRPr sz="1800" dirty="0">
              <a:latin typeface="Calibri" panose="020F0502020204030204"/>
              <a:ea typeface="Calibri" panose="020F0502020204030204"/>
              <a:cs typeface="Calibri" panose="020F0502020204030204"/>
              <a:sym typeface="Calibri" panose="020F0502020204030204"/>
            </a:endParaRPr>
          </a:p>
        </p:txBody>
      </p:sp>
      <p:sp>
        <p:nvSpPr>
          <p:cNvPr id="14"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mc:AlternateContent xmlns:mc="http://schemas.openxmlformats.org/markup-compatibility/2006">
        <mc:Choice xmlns:a14="http://schemas.microsoft.com/office/drawing/2010/main" Requires="a14">
          <p:sp>
            <p:nvSpPr>
              <p:cNvPr id="4" name="文本框 3"/>
              <p:cNvSpPr txBox="1"/>
              <p:nvPr/>
            </p:nvSpPr>
            <p:spPr>
              <a:xfrm>
                <a:off x="528508" y="2560248"/>
                <a:ext cx="11134984" cy="2997103"/>
              </a:xfrm>
              <a:prstGeom prst="rect">
                <a:avLst/>
              </a:prstGeom>
              <a:noFill/>
            </p:spPr>
            <p:txBody>
              <a:bodyPr wrap="square">
                <a:spAutoFit/>
              </a:bodyPr>
              <a:lstStyle/>
              <a:p>
                <a:endParaRPr lang="en-US" altLang="zh-CN" sz="1400" dirty="0"/>
              </a:p>
              <a:p>
                <a:r>
                  <a:rPr lang="en-US" altLang="zh-CN" sz="2800" dirty="0">
                    <a:solidFill>
                      <a:schemeClr val="tx2"/>
                    </a:solidFill>
                  </a:rPr>
                  <a:t>The measures taken for different dehydration states are also different. </a:t>
                </a:r>
                <a:endParaRPr lang="en-US" altLang="zh-CN" sz="2800" dirty="0">
                  <a:solidFill>
                    <a:schemeClr val="tx2"/>
                  </a:solidFill>
                </a:endParaRPr>
              </a:p>
              <a:p>
                <a:r>
                  <a:rPr lang="en-US" altLang="zh-CN" sz="2800" dirty="0">
                    <a:solidFill>
                      <a:schemeClr val="tx2"/>
                    </a:solidFill>
                  </a:rPr>
                  <a:t> When the weight loss is larger than 2%, cognitive impairment begins to appear. When the weight loss is between 3% and 5%, more severe symptoms appear. If dehydration causes weight loss of 8% or more, it can lead to </a:t>
                </a:r>
                <a14:m>
                  <m:oMath xmlns:m="http://schemas.openxmlformats.org/officeDocument/2006/math">
                    <m:sSup>
                      <m:sSupPr>
                        <m:ctrlPr>
                          <a:rPr lang="en-US" altLang="zh-CN" sz="2800" i="1" dirty="0" smtClean="0">
                            <a:solidFill>
                              <a:schemeClr val="tx2"/>
                            </a:solidFill>
                            <a:latin typeface="Cambria Math" panose="02040503050406030204" pitchFamily="18" charset="0"/>
                          </a:rPr>
                        </m:ctrlPr>
                      </m:sSupPr>
                      <m:e>
                        <m:r>
                          <a:rPr lang="en-US" altLang="zh-CN" sz="2800" i="1" dirty="0">
                            <a:solidFill>
                              <a:schemeClr val="tx2"/>
                            </a:solidFill>
                            <a:latin typeface="Cambria Math" panose="02040503050406030204" pitchFamily="18" charset="0"/>
                          </a:rPr>
                          <m:t>𝑑𝑒𝑎𝑡ℎ</m:t>
                        </m:r>
                      </m:e>
                      <m:sup>
                        <m:r>
                          <a:rPr lang="en-US" altLang="zh-CN" sz="2800" b="0" i="1" dirty="0" smtClean="0">
                            <a:solidFill>
                              <a:schemeClr val="tx2"/>
                            </a:solidFill>
                            <a:latin typeface="Cambria Math" panose="02040503050406030204" pitchFamily="18" charset="0"/>
                          </a:rPr>
                          <m:t>[</m:t>
                        </m:r>
                        <m:r>
                          <a:rPr lang="en-US" altLang="zh-CN" sz="2800" b="0" i="1" dirty="0" smtClean="0">
                            <a:solidFill>
                              <a:schemeClr val="tx2"/>
                            </a:solidFill>
                            <a:latin typeface="Cambria Math" panose="02040503050406030204" pitchFamily="18" charset="0"/>
                          </a:rPr>
                          <m:t>12</m:t>
                        </m:r>
                        <m:r>
                          <a:rPr lang="en-US" altLang="zh-CN" sz="2800" b="0" i="1" dirty="0" smtClean="0">
                            <a:solidFill>
                              <a:schemeClr val="tx2"/>
                            </a:solidFill>
                            <a:latin typeface="Cambria Math" panose="02040503050406030204" pitchFamily="18" charset="0"/>
                          </a:rPr>
                          <m:t>]</m:t>
                        </m:r>
                      </m:sup>
                    </m:sSup>
                  </m:oMath>
                </a14:m>
                <a:r>
                  <a:rPr lang="en-US" altLang="zh-CN" sz="2800" dirty="0">
                    <a:solidFill>
                      <a:schemeClr val="tx2"/>
                    </a:solidFill>
                  </a:rPr>
                  <a:t>. </a:t>
                </a:r>
                <a:endParaRPr lang="en-US" altLang="zh-CN" sz="2800" dirty="0">
                  <a:solidFill>
                    <a:schemeClr val="tx2"/>
                  </a:solidFill>
                </a:endParaRPr>
              </a:p>
              <a:p>
                <a:r>
                  <a:rPr lang="en-US" altLang="zh-CN" sz="2800" dirty="0">
                    <a:solidFill>
                      <a:schemeClr val="tx2"/>
                    </a:solidFill>
                  </a:rPr>
                  <a:t>It is very important to measure the hydration of the human body.</a:t>
                </a:r>
                <a:endParaRPr lang="zh-CN" altLang="en-US" sz="2800" dirty="0">
                  <a:solidFill>
                    <a:schemeClr val="tx2"/>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528508" y="2560248"/>
                <a:ext cx="11134984" cy="2997103"/>
              </a:xfrm>
              <a:prstGeom prst="rect">
                <a:avLst/>
              </a:prstGeom>
              <a:blipFill rotWithShape="1">
                <a:blip r:embed="rId1"/>
                <a:stretch>
                  <a:fillRect l="-2" t="-19" r="4" b="16"/>
                </a:stretch>
              </a:blipFill>
            </p:spPr>
            <p:txBody>
              <a:bodyPr/>
              <a:lstStyle/>
              <a:p>
                <a:r>
                  <a:rPr lang="zh-CN" altLang="en-US">
                    <a:noFill/>
                  </a:rPr>
                  <a:t> </a:t>
                </a:r>
              </a:p>
            </p:txBody>
          </p:sp>
        </mc:Fallback>
      </mc:AlternateContent>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p:cNvSpPr/>
          <p:nvPr/>
        </p:nvSpPr>
        <p:spPr>
          <a:xfrm>
            <a:off x="3649871" y="2343245"/>
            <a:ext cx="4053015" cy="4306739"/>
          </a:xfrm>
          <a:custGeom>
            <a:avLst/>
            <a:gdLst>
              <a:gd name="connsiteX0" fmla="*/ 946150 w 1981200"/>
              <a:gd name="connsiteY0" fmla="*/ 2940050 h 2940050"/>
              <a:gd name="connsiteX1" fmla="*/ 1244600 w 1981200"/>
              <a:gd name="connsiteY1" fmla="*/ 2933700 h 2940050"/>
              <a:gd name="connsiteX2" fmla="*/ 1193800 w 1981200"/>
              <a:gd name="connsiteY2" fmla="*/ 2463800 h 2940050"/>
              <a:gd name="connsiteX3" fmla="*/ 1949450 w 1981200"/>
              <a:gd name="connsiteY3" fmla="*/ 1460500 h 2940050"/>
              <a:gd name="connsiteX4" fmla="*/ 1549400 w 1981200"/>
              <a:gd name="connsiteY4" fmla="*/ 1778000 h 2940050"/>
              <a:gd name="connsiteX5" fmla="*/ 1981200 w 1981200"/>
              <a:gd name="connsiteY5" fmla="*/ 857250 h 2940050"/>
              <a:gd name="connsiteX6" fmla="*/ 1397000 w 1981200"/>
              <a:gd name="connsiteY6" fmla="*/ 1949450 h 2940050"/>
              <a:gd name="connsiteX7" fmla="*/ 1181100 w 1981200"/>
              <a:gd name="connsiteY7" fmla="*/ 2235200 h 2940050"/>
              <a:gd name="connsiteX8" fmla="*/ 1206500 w 1981200"/>
              <a:gd name="connsiteY8" fmla="*/ 1587500 h 2940050"/>
              <a:gd name="connsiteX9" fmla="*/ 1911350 w 1981200"/>
              <a:gd name="connsiteY9" fmla="*/ 177800 h 2940050"/>
              <a:gd name="connsiteX10" fmla="*/ 1543050 w 1981200"/>
              <a:gd name="connsiteY10" fmla="*/ 774700 h 2940050"/>
              <a:gd name="connsiteX11" fmla="*/ 1466850 w 1981200"/>
              <a:gd name="connsiteY11" fmla="*/ 0 h 2940050"/>
              <a:gd name="connsiteX12" fmla="*/ 1428750 w 1981200"/>
              <a:gd name="connsiteY12" fmla="*/ 895350 h 2940050"/>
              <a:gd name="connsiteX13" fmla="*/ 1231900 w 1981200"/>
              <a:gd name="connsiteY13" fmla="*/ 1320800 h 2940050"/>
              <a:gd name="connsiteX14" fmla="*/ 939800 w 1981200"/>
              <a:gd name="connsiteY14" fmla="*/ 107950 h 2940050"/>
              <a:gd name="connsiteX15" fmla="*/ 1009650 w 1981200"/>
              <a:gd name="connsiteY15" fmla="*/ 666750 h 2940050"/>
              <a:gd name="connsiteX16" fmla="*/ 590550 w 1981200"/>
              <a:gd name="connsiteY16" fmla="*/ 304800 h 2940050"/>
              <a:gd name="connsiteX17" fmla="*/ 996950 w 1981200"/>
              <a:gd name="connsiteY17" fmla="*/ 768350 h 2940050"/>
              <a:gd name="connsiteX18" fmla="*/ 1149350 w 1981200"/>
              <a:gd name="connsiteY18" fmla="*/ 1454150 h 2940050"/>
              <a:gd name="connsiteX19" fmla="*/ 1073150 w 1981200"/>
              <a:gd name="connsiteY19" fmla="*/ 1911350 h 2940050"/>
              <a:gd name="connsiteX20" fmla="*/ 692150 w 1981200"/>
              <a:gd name="connsiteY20" fmla="*/ 1200150 h 2940050"/>
              <a:gd name="connsiteX21" fmla="*/ 374650 w 1981200"/>
              <a:gd name="connsiteY21" fmla="*/ 806450 h 2940050"/>
              <a:gd name="connsiteX22" fmla="*/ 666750 w 1981200"/>
              <a:gd name="connsiteY22" fmla="*/ 1397000 h 2940050"/>
              <a:gd name="connsiteX23" fmla="*/ 0 w 1981200"/>
              <a:gd name="connsiteY23" fmla="*/ 1225550 h 2940050"/>
              <a:gd name="connsiteX24" fmla="*/ 793750 w 1981200"/>
              <a:gd name="connsiteY24" fmla="*/ 1543050 h 2940050"/>
              <a:gd name="connsiteX25" fmla="*/ 1041400 w 1981200"/>
              <a:gd name="connsiteY25" fmla="*/ 2101850 h 2940050"/>
              <a:gd name="connsiteX26" fmla="*/ 946150 w 1981200"/>
              <a:gd name="connsiteY26" fmla="*/ 2940050 h 2940050"/>
              <a:gd name="connsiteX0-1" fmla="*/ 946150 w 1949450"/>
              <a:gd name="connsiteY0-2" fmla="*/ 2940050 h 2940050"/>
              <a:gd name="connsiteX1-3" fmla="*/ 1244600 w 1949450"/>
              <a:gd name="connsiteY1-4" fmla="*/ 2933700 h 2940050"/>
              <a:gd name="connsiteX2-5" fmla="*/ 1193800 w 1949450"/>
              <a:gd name="connsiteY2-6" fmla="*/ 2463800 h 2940050"/>
              <a:gd name="connsiteX3-7" fmla="*/ 1949450 w 1949450"/>
              <a:gd name="connsiteY3-8" fmla="*/ 1460500 h 2940050"/>
              <a:gd name="connsiteX4-9" fmla="*/ 1549400 w 1949450"/>
              <a:gd name="connsiteY4-10" fmla="*/ 1778000 h 2940050"/>
              <a:gd name="connsiteX5-11" fmla="*/ 1931113 w 1949450"/>
              <a:gd name="connsiteY5-12" fmla="*/ 876300 h 2940050"/>
              <a:gd name="connsiteX6-13" fmla="*/ 1397000 w 1949450"/>
              <a:gd name="connsiteY6-14" fmla="*/ 1949450 h 2940050"/>
              <a:gd name="connsiteX7-15" fmla="*/ 1181100 w 1949450"/>
              <a:gd name="connsiteY7-16" fmla="*/ 2235200 h 2940050"/>
              <a:gd name="connsiteX8-17" fmla="*/ 1206500 w 1949450"/>
              <a:gd name="connsiteY8-18" fmla="*/ 1587500 h 2940050"/>
              <a:gd name="connsiteX9-19" fmla="*/ 1911350 w 1949450"/>
              <a:gd name="connsiteY9-20" fmla="*/ 177800 h 2940050"/>
              <a:gd name="connsiteX10-21" fmla="*/ 1543050 w 1949450"/>
              <a:gd name="connsiteY10-22" fmla="*/ 774700 h 2940050"/>
              <a:gd name="connsiteX11-23" fmla="*/ 1466850 w 1949450"/>
              <a:gd name="connsiteY11-24" fmla="*/ 0 h 2940050"/>
              <a:gd name="connsiteX12-25" fmla="*/ 1428750 w 1949450"/>
              <a:gd name="connsiteY12-26" fmla="*/ 895350 h 2940050"/>
              <a:gd name="connsiteX13-27" fmla="*/ 1231900 w 1949450"/>
              <a:gd name="connsiteY13-28" fmla="*/ 1320800 h 2940050"/>
              <a:gd name="connsiteX14-29" fmla="*/ 939800 w 1949450"/>
              <a:gd name="connsiteY14-30" fmla="*/ 107950 h 2940050"/>
              <a:gd name="connsiteX15-31" fmla="*/ 1009650 w 1949450"/>
              <a:gd name="connsiteY15-32" fmla="*/ 666750 h 2940050"/>
              <a:gd name="connsiteX16-33" fmla="*/ 590550 w 1949450"/>
              <a:gd name="connsiteY16-34" fmla="*/ 304800 h 2940050"/>
              <a:gd name="connsiteX17-35" fmla="*/ 996950 w 1949450"/>
              <a:gd name="connsiteY17-36" fmla="*/ 768350 h 2940050"/>
              <a:gd name="connsiteX18-37" fmla="*/ 1149350 w 1949450"/>
              <a:gd name="connsiteY18-38" fmla="*/ 1454150 h 2940050"/>
              <a:gd name="connsiteX19-39" fmla="*/ 1073150 w 1949450"/>
              <a:gd name="connsiteY19-40" fmla="*/ 1911350 h 2940050"/>
              <a:gd name="connsiteX20-41" fmla="*/ 692150 w 1949450"/>
              <a:gd name="connsiteY20-42" fmla="*/ 1200150 h 2940050"/>
              <a:gd name="connsiteX21-43" fmla="*/ 374650 w 1949450"/>
              <a:gd name="connsiteY21-44" fmla="*/ 806450 h 2940050"/>
              <a:gd name="connsiteX22-45" fmla="*/ 666750 w 1949450"/>
              <a:gd name="connsiteY22-46" fmla="*/ 1397000 h 2940050"/>
              <a:gd name="connsiteX23-47" fmla="*/ 0 w 1949450"/>
              <a:gd name="connsiteY23-48" fmla="*/ 1225550 h 2940050"/>
              <a:gd name="connsiteX24-49" fmla="*/ 793750 w 1949450"/>
              <a:gd name="connsiteY24-50" fmla="*/ 1543050 h 2940050"/>
              <a:gd name="connsiteX25-51" fmla="*/ 1041400 w 1949450"/>
              <a:gd name="connsiteY25-52" fmla="*/ 2101850 h 2940050"/>
              <a:gd name="connsiteX26-53" fmla="*/ 946150 w 1949450"/>
              <a:gd name="connsiteY26-54" fmla="*/ 2940050 h 2940050"/>
              <a:gd name="connsiteX0-55" fmla="*/ 946150 w 1949450"/>
              <a:gd name="connsiteY0-56" fmla="*/ 2940050 h 2940050"/>
              <a:gd name="connsiteX1-57" fmla="*/ 1244600 w 1949450"/>
              <a:gd name="connsiteY1-58" fmla="*/ 2933700 h 2940050"/>
              <a:gd name="connsiteX2-59" fmla="*/ 1193800 w 1949450"/>
              <a:gd name="connsiteY2-60" fmla="*/ 2463800 h 2940050"/>
              <a:gd name="connsiteX3-61" fmla="*/ 1949450 w 1949450"/>
              <a:gd name="connsiteY3-62" fmla="*/ 1441450 h 2940050"/>
              <a:gd name="connsiteX4-63" fmla="*/ 1549400 w 1949450"/>
              <a:gd name="connsiteY4-64" fmla="*/ 1778000 h 2940050"/>
              <a:gd name="connsiteX5-65" fmla="*/ 1931113 w 1949450"/>
              <a:gd name="connsiteY5-66" fmla="*/ 876300 h 2940050"/>
              <a:gd name="connsiteX6-67" fmla="*/ 1397000 w 1949450"/>
              <a:gd name="connsiteY6-68" fmla="*/ 1949450 h 2940050"/>
              <a:gd name="connsiteX7-69" fmla="*/ 1181100 w 1949450"/>
              <a:gd name="connsiteY7-70" fmla="*/ 2235200 h 2940050"/>
              <a:gd name="connsiteX8-71" fmla="*/ 1206500 w 1949450"/>
              <a:gd name="connsiteY8-72" fmla="*/ 1587500 h 2940050"/>
              <a:gd name="connsiteX9-73" fmla="*/ 1911350 w 1949450"/>
              <a:gd name="connsiteY9-74" fmla="*/ 177800 h 2940050"/>
              <a:gd name="connsiteX10-75" fmla="*/ 1543050 w 1949450"/>
              <a:gd name="connsiteY10-76" fmla="*/ 774700 h 2940050"/>
              <a:gd name="connsiteX11-77" fmla="*/ 1466850 w 1949450"/>
              <a:gd name="connsiteY11-78" fmla="*/ 0 h 2940050"/>
              <a:gd name="connsiteX12-79" fmla="*/ 1428750 w 1949450"/>
              <a:gd name="connsiteY12-80" fmla="*/ 895350 h 2940050"/>
              <a:gd name="connsiteX13-81" fmla="*/ 1231900 w 1949450"/>
              <a:gd name="connsiteY13-82" fmla="*/ 1320800 h 2940050"/>
              <a:gd name="connsiteX14-83" fmla="*/ 939800 w 1949450"/>
              <a:gd name="connsiteY14-84" fmla="*/ 107950 h 2940050"/>
              <a:gd name="connsiteX15-85" fmla="*/ 1009650 w 1949450"/>
              <a:gd name="connsiteY15-86" fmla="*/ 666750 h 2940050"/>
              <a:gd name="connsiteX16-87" fmla="*/ 590550 w 1949450"/>
              <a:gd name="connsiteY16-88" fmla="*/ 304800 h 2940050"/>
              <a:gd name="connsiteX17-89" fmla="*/ 996950 w 1949450"/>
              <a:gd name="connsiteY17-90" fmla="*/ 768350 h 2940050"/>
              <a:gd name="connsiteX18-91" fmla="*/ 1149350 w 1949450"/>
              <a:gd name="connsiteY18-92" fmla="*/ 1454150 h 2940050"/>
              <a:gd name="connsiteX19-93" fmla="*/ 1073150 w 1949450"/>
              <a:gd name="connsiteY19-94" fmla="*/ 1911350 h 2940050"/>
              <a:gd name="connsiteX20-95" fmla="*/ 692150 w 1949450"/>
              <a:gd name="connsiteY20-96" fmla="*/ 1200150 h 2940050"/>
              <a:gd name="connsiteX21-97" fmla="*/ 374650 w 1949450"/>
              <a:gd name="connsiteY21-98" fmla="*/ 806450 h 2940050"/>
              <a:gd name="connsiteX22-99" fmla="*/ 666750 w 1949450"/>
              <a:gd name="connsiteY22-100" fmla="*/ 1397000 h 2940050"/>
              <a:gd name="connsiteX23-101" fmla="*/ 0 w 1949450"/>
              <a:gd name="connsiteY23-102" fmla="*/ 1225550 h 2940050"/>
              <a:gd name="connsiteX24-103" fmla="*/ 793750 w 1949450"/>
              <a:gd name="connsiteY24-104" fmla="*/ 1543050 h 2940050"/>
              <a:gd name="connsiteX25-105" fmla="*/ 1041400 w 1949450"/>
              <a:gd name="connsiteY25-106" fmla="*/ 2101850 h 2940050"/>
              <a:gd name="connsiteX26-107" fmla="*/ 946150 w 1949450"/>
              <a:gd name="connsiteY26-108" fmla="*/ 2940050 h 2940050"/>
              <a:gd name="connsiteX0-109" fmla="*/ 946150 w 1949450"/>
              <a:gd name="connsiteY0-110" fmla="*/ 2940050 h 2940050"/>
              <a:gd name="connsiteX1-111" fmla="*/ 1244600 w 1949450"/>
              <a:gd name="connsiteY1-112" fmla="*/ 2933700 h 2940050"/>
              <a:gd name="connsiteX2-113" fmla="*/ 1193800 w 1949450"/>
              <a:gd name="connsiteY2-114" fmla="*/ 2463800 h 2940050"/>
              <a:gd name="connsiteX3-115" fmla="*/ 1949450 w 1949450"/>
              <a:gd name="connsiteY3-116" fmla="*/ 1441450 h 2940050"/>
              <a:gd name="connsiteX4-117" fmla="*/ 1549400 w 1949450"/>
              <a:gd name="connsiteY4-118" fmla="*/ 1778000 h 2940050"/>
              <a:gd name="connsiteX5-119" fmla="*/ 1931113 w 1949450"/>
              <a:gd name="connsiteY5-120" fmla="*/ 876300 h 2940050"/>
              <a:gd name="connsiteX6-121" fmla="*/ 1397000 w 1949450"/>
              <a:gd name="connsiteY6-122" fmla="*/ 1949450 h 2940050"/>
              <a:gd name="connsiteX7-123" fmla="*/ 1181100 w 1949450"/>
              <a:gd name="connsiteY7-124" fmla="*/ 2235200 h 2940050"/>
              <a:gd name="connsiteX8-125" fmla="*/ 1206500 w 1949450"/>
              <a:gd name="connsiteY8-126" fmla="*/ 1587500 h 2940050"/>
              <a:gd name="connsiteX9-127" fmla="*/ 1911350 w 1949450"/>
              <a:gd name="connsiteY9-128" fmla="*/ 177800 h 2940050"/>
              <a:gd name="connsiteX10-129" fmla="*/ 1543050 w 1949450"/>
              <a:gd name="connsiteY10-130" fmla="*/ 774700 h 2940050"/>
              <a:gd name="connsiteX11-131" fmla="*/ 1466850 w 1949450"/>
              <a:gd name="connsiteY11-132" fmla="*/ 0 h 2940050"/>
              <a:gd name="connsiteX12-133" fmla="*/ 1428750 w 1949450"/>
              <a:gd name="connsiteY12-134" fmla="*/ 895350 h 2940050"/>
              <a:gd name="connsiteX13-135" fmla="*/ 1231900 w 1949450"/>
              <a:gd name="connsiteY13-136" fmla="*/ 1320800 h 2940050"/>
              <a:gd name="connsiteX14-137" fmla="*/ 939800 w 1949450"/>
              <a:gd name="connsiteY14-138" fmla="*/ 107950 h 2940050"/>
              <a:gd name="connsiteX15-139" fmla="*/ 1009650 w 1949450"/>
              <a:gd name="connsiteY15-140" fmla="*/ 666750 h 2940050"/>
              <a:gd name="connsiteX16-141" fmla="*/ 590550 w 1949450"/>
              <a:gd name="connsiteY16-142" fmla="*/ 304800 h 2940050"/>
              <a:gd name="connsiteX17-143" fmla="*/ 996950 w 1949450"/>
              <a:gd name="connsiteY17-144" fmla="*/ 768350 h 2940050"/>
              <a:gd name="connsiteX18-145" fmla="*/ 1149350 w 1949450"/>
              <a:gd name="connsiteY18-146" fmla="*/ 1454150 h 2940050"/>
              <a:gd name="connsiteX19-147" fmla="*/ 1073150 w 1949450"/>
              <a:gd name="connsiteY19-148" fmla="*/ 1911350 h 2940050"/>
              <a:gd name="connsiteX20-149" fmla="*/ 692150 w 1949450"/>
              <a:gd name="connsiteY20-150" fmla="*/ 1200150 h 2940050"/>
              <a:gd name="connsiteX21-151" fmla="*/ 374650 w 1949450"/>
              <a:gd name="connsiteY21-152" fmla="*/ 806450 h 2940050"/>
              <a:gd name="connsiteX22-153" fmla="*/ 666750 w 1949450"/>
              <a:gd name="connsiteY22-154" fmla="*/ 1397000 h 2940050"/>
              <a:gd name="connsiteX23-155" fmla="*/ 0 w 1949450"/>
              <a:gd name="connsiteY23-156" fmla="*/ 1225550 h 2940050"/>
              <a:gd name="connsiteX24-157" fmla="*/ 793750 w 1949450"/>
              <a:gd name="connsiteY24-158" fmla="*/ 1543050 h 2940050"/>
              <a:gd name="connsiteX25-159" fmla="*/ 1041400 w 1949450"/>
              <a:gd name="connsiteY25-160" fmla="*/ 2101850 h 2940050"/>
              <a:gd name="connsiteX26-161" fmla="*/ 946150 w 1949450"/>
              <a:gd name="connsiteY26-162" fmla="*/ 2940050 h 2940050"/>
              <a:gd name="connsiteX0-163" fmla="*/ 946150 w 1949450"/>
              <a:gd name="connsiteY0-164" fmla="*/ 2940050 h 2940050"/>
              <a:gd name="connsiteX1-165" fmla="*/ 1244600 w 1949450"/>
              <a:gd name="connsiteY1-166" fmla="*/ 2933700 h 2940050"/>
              <a:gd name="connsiteX2-167" fmla="*/ 1193800 w 1949450"/>
              <a:gd name="connsiteY2-168" fmla="*/ 2463800 h 2940050"/>
              <a:gd name="connsiteX3-169" fmla="*/ 1949450 w 1949450"/>
              <a:gd name="connsiteY3-170" fmla="*/ 1441450 h 2940050"/>
              <a:gd name="connsiteX4-171" fmla="*/ 1549400 w 1949450"/>
              <a:gd name="connsiteY4-172" fmla="*/ 1778000 h 2940050"/>
              <a:gd name="connsiteX5-173" fmla="*/ 1931113 w 1949450"/>
              <a:gd name="connsiteY5-174" fmla="*/ 876300 h 2940050"/>
              <a:gd name="connsiteX6-175" fmla="*/ 1397000 w 1949450"/>
              <a:gd name="connsiteY6-176" fmla="*/ 1949450 h 2940050"/>
              <a:gd name="connsiteX7-177" fmla="*/ 1181100 w 1949450"/>
              <a:gd name="connsiteY7-178" fmla="*/ 2235200 h 2940050"/>
              <a:gd name="connsiteX8-179" fmla="*/ 1206500 w 1949450"/>
              <a:gd name="connsiteY8-180" fmla="*/ 1587500 h 2940050"/>
              <a:gd name="connsiteX9-181" fmla="*/ 1911350 w 1949450"/>
              <a:gd name="connsiteY9-182" fmla="*/ 177800 h 2940050"/>
              <a:gd name="connsiteX10-183" fmla="*/ 1543050 w 1949450"/>
              <a:gd name="connsiteY10-184" fmla="*/ 774700 h 2940050"/>
              <a:gd name="connsiteX11-185" fmla="*/ 1466850 w 1949450"/>
              <a:gd name="connsiteY11-186" fmla="*/ 0 h 2940050"/>
              <a:gd name="connsiteX12-187" fmla="*/ 1428750 w 1949450"/>
              <a:gd name="connsiteY12-188" fmla="*/ 895350 h 2940050"/>
              <a:gd name="connsiteX13-189" fmla="*/ 1231900 w 1949450"/>
              <a:gd name="connsiteY13-190" fmla="*/ 1320800 h 2940050"/>
              <a:gd name="connsiteX14-191" fmla="*/ 939800 w 1949450"/>
              <a:gd name="connsiteY14-192" fmla="*/ 107950 h 2940050"/>
              <a:gd name="connsiteX15-193" fmla="*/ 1009650 w 1949450"/>
              <a:gd name="connsiteY15-194" fmla="*/ 666750 h 2940050"/>
              <a:gd name="connsiteX16-195" fmla="*/ 590550 w 1949450"/>
              <a:gd name="connsiteY16-196" fmla="*/ 304800 h 2940050"/>
              <a:gd name="connsiteX17-197" fmla="*/ 996950 w 1949450"/>
              <a:gd name="connsiteY17-198" fmla="*/ 768350 h 2940050"/>
              <a:gd name="connsiteX18-199" fmla="*/ 1149350 w 1949450"/>
              <a:gd name="connsiteY18-200" fmla="*/ 1454150 h 2940050"/>
              <a:gd name="connsiteX19-201" fmla="*/ 1073150 w 1949450"/>
              <a:gd name="connsiteY19-202" fmla="*/ 1911350 h 2940050"/>
              <a:gd name="connsiteX20-203" fmla="*/ 692150 w 1949450"/>
              <a:gd name="connsiteY20-204" fmla="*/ 1200150 h 2940050"/>
              <a:gd name="connsiteX21-205" fmla="*/ 374650 w 1949450"/>
              <a:gd name="connsiteY21-206" fmla="*/ 806450 h 2940050"/>
              <a:gd name="connsiteX22-207" fmla="*/ 666750 w 1949450"/>
              <a:gd name="connsiteY22-208" fmla="*/ 1397000 h 2940050"/>
              <a:gd name="connsiteX23-209" fmla="*/ 0 w 1949450"/>
              <a:gd name="connsiteY23-210" fmla="*/ 1225550 h 2940050"/>
              <a:gd name="connsiteX24-211" fmla="*/ 793750 w 1949450"/>
              <a:gd name="connsiteY24-212" fmla="*/ 1543050 h 2940050"/>
              <a:gd name="connsiteX25-213" fmla="*/ 1041400 w 1949450"/>
              <a:gd name="connsiteY25-214" fmla="*/ 2101850 h 2940050"/>
              <a:gd name="connsiteX26-215" fmla="*/ 946150 w 1949450"/>
              <a:gd name="connsiteY26-216" fmla="*/ 2940050 h 2940050"/>
              <a:gd name="connsiteX0-217" fmla="*/ 946150 w 1949450"/>
              <a:gd name="connsiteY0-218" fmla="*/ 2940050 h 2940050"/>
              <a:gd name="connsiteX1-219" fmla="*/ 1244600 w 1949450"/>
              <a:gd name="connsiteY1-220" fmla="*/ 2933700 h 2940050"/>
              <a:gd name="connsiteX2-221" fmla="*/ 1193800 w 1949450"/>
              <a:gd name="connsiteY2-222" fmla="*/ 2463800 h 2940050"/>
              <a:gd name="connsiteX3-223" fmla="*/ 1949450 w 1949450"/>
              <a:gd name="connsiteY3-224" fmla="*/ 1441450 h 2940050"/>
              <a:gd name="connsiteX4-225" fmla="*/ 1549400 w 1949450"/>
              <a:gd name="connsiteY4-226" fmla="*/ 1778000 h 2940050"/>
              <a:gd name="connsiteX5-227" fmla="*/ 1931113 w 1949450"/>
              <a:gd name="connsiteY5-228" fmla="*/ 876300 h 2940050"/>
              <a:gd name="connsiteX6-229" fmla="*/ 1397000 w 1949450"/>
              <a:gd name="connsiteY6-230" fmla="*/ 1949450 h 2940050"/>
              <a:gd name="connsiteX7-231" fmla="*/ 1181100 w 1949450"/>
              <a:gd name="connsiteY7-232" fmla="*/ 2235200 h 2940050"/>
              <a:gd name="connsiteX8-233" fmla="*/ 1206500 w 1949450"/>
              <a:gd name="connsiteY8-234" fmla="*/ 1587500 h 2940050"/>
              <a:gd name="connsiteX9-235" fmla="*/ 1911350 w 1949450"/>
              <a:gd name="connsiteY9-236" fmla="*/ 177800 h 2940050"/>
              <a:gd name="connsiteX10-237" fmla="*/ 1543050 w 1949450"/>
              <a:gd name="connsiteY10-238" fmla="*/ 774700 h 2940050"/>
              <a:gd name="connsiteX11-239" fmla="*/ 1466850 w 1949450"/>
              <a:gd name="connsiteY11-240" fmla="*/ 0 h 2940050"/>
              <a:gd name="connsiteX12-241" fmla="*/ 1428750 w 1949450"/>
              <a:gd name="connsiteY12-242" fmla="*/ 895350 h 2940050"/>
              <a:gd name="connsiteX13-243" fmla="*/ 1231900 w 1949450"/>
              <a:gd name="connsiteY13-244" fmla="*/ 1320800 h 2940050"/>
              <a:gd name="connsiteX14-245" fmla="*/ 939800 w 1949450"/>
              <a:gd name="connsiteY14-246" fmla="*/ 107950 h 2940050"/>
              <a:gd name="connsiteX15-247" fmla="*/ 1009650 w 1949450"/>
              <a:gd name="connsiteY15-248" fmla="*/ 666750 h 2940050"/>
              <a:gd name="connsiteX16-249" fmla="*/ 590550 w 1949450"/>
              <a:gd name="connsiteY16-250" fmla="*/ 304800 h 2940050"/>
              <a:gd name="connsiteX17-251" fmla="*/ 996950 w 1949450"/>
              <a:gd name="connsiteY17-252" fmla="*/ 768350 h 2940050"/>
              <a:gd name="connsiteX18-253" fmla="*/ 1149350 w 1949450"/>
              <a:gd name="connsiteY18-254" fmla="*/ 1454150 h 2940050"/>
              <a:gd name="connsiteX19-255" fmla="*/ 1073150 w 1949450"/>
              <a:gd name="connsiteY19-256" fmla="*/ 1911350 h 2940050"/>
              <a:gd name="connsiteX20-257" fmla="*/ 692150 w 1949450"/>
              <a:gd name="connsiteY20-258" fmla="*/ 1200150 h 2940050"/>
              <a:gd name="connsiteX21-259" fmla="*/ 374650 w 1949450"/>
              <a:gd name="connsiteY21-260" fmla="*/ 806450 h 2940050"/>
              <a:gd name="connsiteX22-261" fmla="*/ 666750 w 1949450"/>
              <a:gd name="connsiteY22-262" fmla="*/ 1397000 h 2940050"/>
              <a:gd name="connsiteX23-263" fmla="*/ 0 w 1949450"/>
              <a:gd name="connsiteY23-264" fmla="*/ 1225550 h 2940050"/>
              <a:gd name="connsiteX24-265" fmla="*/ 793750 w 1949450"/>
              <a:gd name="connsiteY24-266" fmla="*/ 1543050 h 2940050"/>
              <a:gd name="connsiteX25-267" fmla="*/ 1041400 w 1949450"/>
              <a:gd name="connsiteY25-268" fmla="*/ 2101850 h 2940050"/>
              <a:gd name="connsiteX26-269" fmla="*/ 946150 w 1949450"/>
              <a:gd name="connsiteY26-270" fmla="*/ 2940050 h 2940050"/>
              <a:gd name="connsiteX0-271" fmla="*/ 946150 w 1949450"/>
              <a:gd name="connsiteY0-272" fmla="*/ 2940050 h 2940050"/>
              <a:gd name="connsiteX1-273" fmla="*/ 1244600 w 1949450"/>
              <a:gd name="connsiteY1-274" fmla="*/ 2933700 h 2940050"/>
              <a:gd name="connsiteX2-275" fmla="*/ 1193800 w 1949450"/>
              <a:gd name="connsiteY2-276" fmla="*/ 2463800 h 2940050"/>
              <a:gd name="connsiteX3-277" fmla="*/ 1949450 w 1949450"/>
              <a:gd name="connsiteY3-278" fmla="*/ 1441450 h 2940050"/>
              <a:gd name="connsiteX4-279" fmla="*/ 1549400 w 1949450"/>
              <a:gd name="connsiteY4-280" fmla="*/ 1778000 h 2940050"/>
              <a:gd name="connsiteX5-281" fmla="*/ 1931113 w 1949450"/>
              <a:gd name="connsiteY5-282" fmla="*/ 876300 h 2940050"/>
              <a:gd name="connsiteX6-283" fmla="*/ 1397000 w 1949450"/>
              <a:gd name="connsiteY6-284" fmla="*/ 1949450 h 2940050"/>
              <a:gd name="connsiteX7-285" fmla="*/ 1181100 w 1949450"/>
              <a:gd name="connsiteY7-286" fmla="*/ 2235200 h 2940050"/>
              <a:gd name="connsiteX8-287" fmla="*/ 1206500 w 1949450"/>
              <a:gd name="connsiteY8-288" fmla="*/ 1587500 h 2940050"/>
              <a:gd name="connsiteX9-289" fmla="*/ 1911350 w 1949450"/>
              <a:gd name="connsiteY9-290" fmla="*/ 177800 h 2940050"/>
              <a:gd name="connsiteX10-291" fmla="*/ 1543050 w 1949450"/>
              <a:gd name="connsiteY10-292" fmla="*/ 774700 h 2940050"/>
              <a:gd name="connsiteX11-293" fmla="*/ 1466850 w 1949450"/>
              <a:gd name="connsiteY11-294" fmla="*/ 0 h 2940050"/>
              <a:gd name="connsiteX12-295" fmla="*/ 1428750 w 1949450"/>
              <a:gd name="connsiteY12-296" fmla="*/ 895350 h 2940050"/>
              <a:gd name="connsiteX13-297" fmla="*/ 1231900 w 1949450"/>
              <a:gd name="connsiteY13-298" fmla="*/ 1320800 h 2940050"/>
              <a:gd name="connsiteX14-299" fmla="*/ 939800 w 1949450"/>
              <a:gd name="connsiteY14-300" fmla="*/ 107950 h 2940050"/>
              <a:gd name="connsiteX15-301" fmla="*/ 1009650 w 1949450"/>
              <a:gd name="connsiteY15-302" fmla="*/ 666750 h 2940050"/>
              <a:gd name="connsiteX16-303" fmla="*/ 590550 w 1949450"/>
              <a:gd name="connsiteY16-304" fmla="*/ 304800 h 2940050"/>
              <a:gd name="connsiteX17-305" fmla="*/ 996950 w 1949450"/>
              <a:gd name="connsiteY17-306" fmla="*/ 768350 h 2940050"/>
              <a:gd name="connsiteX18-307" fmla="*/ 1149350 w 1949450"/>
              <a:gd name="connsiteY18-308" fmla="*/ 1454150 h 2940050"/>
              <a:gd name="connsiteX19-309" fmla="*/ 1073150 w 1949450"/>
              <a:gd name="connsiteY19-310" fmla="*/ 1911350 h 2940050"/>
              <a:gd name="connsiteX20-311" fmla="*/ 692150 w 1949450"/>
              <a:gd name="connsiteY20-312" fmla="*/ 1200150 h 2940050"/>
              <a:gd name="connsiteX21-313" fmla="*/ 374650 w 1949450"/>
              <a:gd name="connsiteY21-314" fmla="*/ 806450 h 2940050"/>
              <a:gd name="connsiteX22-315" fmla="*/ 666750 w 1949450"/>
              <a:gd name="connsiteY22-316" fmla="*/ 1397000 h 2940050"/>
              <a:gd name="connsiteX23-317" fmla="*/ 0 w 1949450"/>
              <a:gd name="connsiteY23-318" fmla="*/ 1225550 h 2940050"/>
              <a:gd name="connsiteX24-319" fmla="*/ 793750 w 1949450"/>
              <a:gd name="connsiteY24-320" fmla="*/ 1543050 h 2940050"/>
              <a:gd name="connsiteX25-321" fmla="*/ 1041400 w 1949450"/>
              <a:gd name="connsiteY25-322" fmla="*/ 2101850 h 2940050"/>
              <a:gd name="connsiteX26-323" fmla="*/ 946150 w 1949450"/>
              <a:gd name="connsiteY26-324" fmla="*/ 2940050 h 2940050"/>
              <a:gd name="connsiteX0-325" fmla="*/ 946150 w 1949450"/>
              <a:gd name="connsiteY0-326" fmla="*/ 2940050 h 2940050"/>
              <a:gd name="connsiteX1-327" fmla="*/ 1244600 w 1949450"/>
              <a:gd name="connsiteY1-328" fmla="*/ 2933700 h 2940050"/>
              <a:gd name="connsiteX2-329" fmla="*/ 1193800 w 1949450"/>
              <a:gd name="connsiteY2-330" fmla="*/ 2463800 h 2940050"/>
              <a:gd name="connsiteX3-331" fmla="*/ 1949450 w 1949450"/>
              <a:gd name="connsiteY3-332" fmla="*/ 1441450 h 2940050"/>
              <a:gd name="connsiteX4-333" fmla="*/ 1549400 w 1949450"/>
              <a:gd name="connsiteY4-334" fmla="*/ 1778000 h 2940050"/>
              <a:gd name="connsiteX5-335" fmla="*/ 1931113 w 1949450"/>
              <a:gd name="connsiteY5-336" fmla="*/ 876300 h 2940050"/>
              <a:gd name="connsiteX6-337" fmla="*/ 1397000 w 1949450"/>
              <a:gd name="connsiteY6-338" fmla="*/ 1949450 h 2940050"/>
              <a:gd name="connsiteX7-339" fmla="*/ 1181100 w 1949450"/>
              <a:gd name="connsiteY7-340" fmla="*/ 2235200 h 2940050"/>
              <a:gd name="connsiteX8-341" fmla="*/ 1206500 w 1949450"/>
              <a:gd name="connsiteY8-342" fmla="*/ 1587500 h 2940050"/>
              <a:gd name="connsiteX9-343" fmla="*/ 1911350 w 1949450"/>
              <a:gd name="connsiteY9-344" fmla="*/ 177800 h 2940050"/>
              <a:gd name="connsiteX10-345" fmla="*/ 1543050 w 1949450"/>
              <a:gd name="connsiteY10-346" fmla="*/ 774700 h 2940050"/>
              <a:gd name="connsiteX11-347" fmla="*/ 1466850 w 1949450"/>
              <a:gd name="connsiteY11-348" fmla="*/ 0 h 2940050"/>
              <a:gd name="connsiteX12-349" fmla="*/ 1428750 w 1949450"/>
              <a:gd name="connsiteY12-350" fmla="*/ 895350 h 2940050"/>
              <a:gd name="connsiteX13-351" fmla="*/ 1231900 w 1949450"/>
              <a:gd name="connsiteY13-352" fmla="*/ 1320800 h 2940050"/>
              <a:gd name="connsiteX14-353" fmla="*/ 939800 w 1949450"/>
              <a:gd name="connsiteY14-354" fmla="*/ 107950 h 2940050"/>
              <a:gd name="connsiteX15-355" fmla="*/ 1009650 w 1949450"/>
              <a:gd name="connsiteY15-356" fmla="*/ 666750 h 2940050"/>
              <a:gd name="connsiteX16-357" fmla="*/ 590550 w 1949450"/>
              <a:gd name="connsiteY16-358" fmla="*/ 304800 h 2940050"/>
              <a:gd name="connsiteX17-359" fmla="*/ 996950 w 1949450"/>
              <a:gd name="connsiteY17-360" fmla="*/ 768350 h 2940050"/>
              <a:gd name="connsiteX18-361" fmla="*/ 1149350 w 1949450"/>
              <a:gd name="connsiteY18-362" fmla="*/ 1454150 h 2940050"/>
              <a:gd name="connsiteX19-363" fmla="*/ 1073150 w 1949450"/>
              <a:gd name="connsiteY19-364" fmla="*/ 1911350 h 2940050"/>
              <a:gd name="connsiteX20-365" fmla="*/ 692150 w 1949450"/>
              <a:gd name="connsiteY20-366" fmla="*/ 1200150 h 2940050"/>
              <a:gd name="connsiteX21-367" fmla="*/ 374650 w 1949450"/>
              <a:gd name="connsiteY21-368" fmla="*/ 806450 h 2940050"/>
              <a:gd name="connsiteX22-369" fmla="*/ 666750 w 1949450"/>
              <a:gd name="connsiteY22-370" fmla="*/ 1397000 h 2940050"/>
              <a:gd name="connsiteX23-371" fmla="*/ 0 w 1949450"/>
              <a:gd name="connsiteY23-372" fmla="*/ 1225550 h 2940050"/>
              <a:gd name="connsiteX24-373" fmla="*/ 793750 w 1949450"/>
              <a:gd name="connsiteY24-374" fmla="*/ 1543050 h 2940050"/>
              <a:gd name="connsiteX25-375" fmla="*/ 1041400 w 1949450"/>
              <a:gd name="connsiteY25-376" fmla="*/ 2101850 h 2940050"/>
              <a:gd name="connsiteX26-377" fmla="*/ 946150 w 1949450"/>
              <a:gd name="connsiteY26-378" fmla="*/ 2940050 h 2940050"/>
              <a:gd name="connsiteX0-379" fmla="*/ 946150 w 1949450"/>
              <a:gd name="connsiteY0-380" fmla="*/ 2940050 h 2940050"/>
              <a:gd name="connsiteX1-381" fmla="*/ 1244600 w 1949450"/>
              <a:gd name="connsiteY1-382" fmla="*/ 2933700 h 2940050"/>
              <a:gd name="connsiteX2-383" fmla="*/ 1193800 w 1949450"/>
              <a:gd name="connsiteY2-384" fmla="*/ 2463800 h 2940050"/>
              <a:gd name="connsiteX3-385" fmla="*/ 1949450 w 1949450"/>
              <a:gd name="connsiteY3-386" fmla="*/ 1441450 h 2940050"/>
              <a:gd name="connsiteX4-387" fmla="*/ 1554965 w 1949450"/>
              <a:gd name="connsiteY4-388" fmla="*/ 1803400 h 2940050"/>
              <a:gd name="connsiteX5-389" fmla="*/ 1931113 w 1949450"/>
              <a:gd name="connsiteY5-390" fmla="*/ 876300 h 2940050"/>
              <a:gd name="connsiteX6-391" fmla="*/ 1397000 w 1949450"/>
              <a:gd name="connsiteY6-392" fmla="*/ 1949450 h 2940050"/>
              <a:gd name="connsiteX7-393" fmla="*/ 1181100 w 1949450"/>
              <a:gd name="connsiteY7-394" fmla="*/ 2235200 h 2940050"/>
              <a:gd name="connsiteX8-395" fmla="*/ 1206500 w 1949450"/>
              <a:gd name="connsiteY8-396" fmla="*/ 1587500 h 2940050"/>
              <a:gd name="connsiteX9-397" fmla="*/ 1911350 w 1949450"/>
              <a:gd name="connsiteY9-398" fmla="*/ 177800 h 2940050"/>
              <a:gd name="connsiteX10-399" fmla="*/ 1543050 w 1949450"/>
              <a:gd name="connsiteY10-400" fmla="*/ 774700 h 2940050"/>
              <a:gd name="connsiteX11-401" fmla="*/ 1466850 w 1949450"/>
              <a:gd name="connsiteY11-402" fmla="*/ 0 h 2940050"/>
              <a:gd name="connsiteX12-403" fmla="*/ 1428750 w 1949450"/>
              <a:gd name="connsiteY12-404" fmla="*/ 895350 h 2940050"/>
              <a:gd name="connsiteX13-405" fmla="*/ 1231900 w 1949450"/>
              <a:gd name="connsiteY13-406" fmla="*/ 1320800 h 2940050"/>
              <a:gd name="connsiteX14-407" fmla="*/ 939800 w 1949450"/>
              <a:gd name="connsiteY14-408" fmla="*/ 107950 h 2940050"/>
              <a:gd name="connsiteX15-409" fmla="*/ 1009650 w 1949450"/>
              <a:gd name="connsiteY15-410" fmla="*/ 666750 h 2940050"/>
              <a:gd name="connsiteX16-411" fmla="*/ 590550 w 1949450"/>
              <a:gd name="connsiteY16-412" fmla="*/ 304800 h 2940050"/>
              <a:gd name="connsiteX17-413" fmla="*/ 996950 w 1949450"/>
              <a:gd name="connsiteY17-414" fmla="*/ 768350 h 2940050"/>
              <a:gd name="connsiteX18-415" fmla="*/ 1149350 w 1949450"/>
              <a:gd name="connsiteY18-416" fmla="*/ 1454150 h 2940050"/>
              <a:gd name="connsiteX19-417" fmla="*/ 1073150 w 1949450"/>
              <a:gd name="connsiteY19-418" fmla="*/ 1911350 h 2940050"/>
              <a:gd name="connsiteX20-419" fmla="*/ 692150 w 1949450"/>
              <a:gd name="connsiteY20-420" fmla="*/ 1200150 h 2940050"/>
              <a:gd name="connsiteX21-421" fmla="*/ 374650 w 1949450"/>
              <a:gd name="connsiteY21-422" fmla="*/ 806450 h 2940050"/>
              <a:gd name="connsiteX22-423" fmla="*/ 666750 w 1949450"/>
              <a:gd name="connsiteY22-424" fmla="*/ 1397000 h 2940050"/>
              <a:gd name="connsiteX23-425" fmla="*/ 0 w 1949450"/>
              <a:gd name="connsiteY23-426" fmla="*/ 1225550 h 2940050"/>
              <a:gd name="connsiteX24-427" fmla="*/ 793750 w 1949450"/>
              <a:gd name="connsiteY24-428" fmla="*/ 1543050 h 2940050"/>
              <a:gd name="connsiteX25-429" fmla="*/ 1041400 w 1949450"/>
              <a:gd name="connsiteY25-430" fmla="*/ 2101850 h 2940050"/>
              <a:gd name="connsiteX26-431" fmla="*/ 946150 w 1949450"/>
              <a:gd name="connsiteY26-432" fmla="*/ 2940050 h 2940050"/>
              <a:gd name="connsiteX0-433" fmla="*/ 946150 w 1949450"/>
              <a:gd name="connsiteY0-434" fmla="*/ 2940050 h 2940050"/>
              <a:gd name="connsiteX1-435" fmla="*/ 1244600 w 1949450"/>
              <a:gd name="connsiteY1-436" fmla="*/ 2933700 h 2940050"/>
              <a:gd name="connsiteX2-437" fmla="*/ 1193800 w 1949450"/>
              <a:gd name="connsiteY2-438" fmla="*/ 2463800 h 2940050"/>
              <a:gd name="connsiteX3-439" fmla="*/ 1949450 w 1949450"/>
              <a:gd name="connsiteY3-440" fmla="*/ 1441450 h 2940050"/>
              <a:gd name="connsiteX4-441" fmla="*/ 1554965 w 1949450"/>
              <a:gd name="connsiteY4-442" fmla="*/ 1803400 h 2940050"/>
              <a:gd name="connsiteX5-443" fmla="*/ 1931113 w 1949450"/>
              <a:gd name="connsiteY5-444" fmla="*/ 876300 h 2940050"/>
              <a:gd name="connsiteX6-445" fmla="*/ 1447087 w 1949450"/>
              <a:gd name="connsiteY6-446" fmla="*/ 1905000 h 2940050"/>
              <a:gd name="connsiteX7-447" fmla="*/ 1181100 w 1949450"/>
              <a:gd name="connsiteY7-448" fmla="*/ 2235200 h 2940050"/>
              <a:gd name="connsiteX8-449" fmla="*/ 1206500 w 1949450"/>
              <a:gd name="connsiteY8-450" fmla="*/ 1587500 h 2940050"/>
              <a:gd name="connsiteX9-451" fmla="*/ 1911350 w 1949450"/>
              <a:gd name="connsiteY9-452" fmla="*/ 177800 h 2940050"/>
              <a:gd name="connsiteX10-453" fmla="*/ 1543050 w 1949450"/>
              <a:gd name="connsiteY10-454" fmla="*/ 774700 h 2940050"/>
              <a:gd name="connsiteX11-455" fmla="*/ 1466850 w 1949450"/>
              <a:gd name="connsiteY11-456" fmla="*/ 0 h 2940050"/>
              <a:gd name="connsiteX12-457" fmla="*/ 1428750 w 1949450"/>
              <a:gd name="connsiteY12-458" fmla="*/ 895350 h 2940050"/>
              <a:gd name="connsiteX13-459" fmla="*/ 1231900 w 1949450"/>
              <a:gd name="connsiteY13-460" fmla="*/ 1320800 h 2940050"/>
              <a:gd name="connsiteX14-461" fmla="*/ 939800 w 1949450"/>
              <a:gd name="connsiteY14-462" fmla="*/ 107950 h 2940050"/>
              <a:gd name="connsiteX15-463" fmla="*/ 1009650 w 1949450"/>
              <a:gd name="connsiteY15-464" fmla="*/ 666750 h 2940050"/>
              <a:gd name="connsiteX16-465" fmla="*/ 590550 w 1949450"/>
              <a:gd name="connsiteY16-466" fmla="*/ 304800 h 2940050"/>
              <a:gd name="connsiteX17-467" fmla="*/ 996950 w 1949450"/>
              <a:gd name="connsiteY17-468" fmla="*/ 768350 h 2940050"/>
              <a:gd name="connsiteX18-469" fmla="*/ 1149350 w 1949450"/>
              <a:gd name="connsiteY18-470" fmla="*/ 1454150 h 2940050"/>
              <a:gd name="connsiteX19-471" fmla="*/ 1073150 w 1949450"/>
              <a:gd name="connsiteY19-472" fmla="*/ 1911350 h 2940050"/>
              <a:gd name="connsiteX20-473" fmla="*/ 692150 w 1949450"/>
              <a:gd name="connsiteY20-474" fmla="*/ 1200150 h 2940050"/>
              <a:gd name="connsiteX21-475" fmla="*/ 374650 w 1949450"/>
              <a:gd name="connsiteY21-476" fmla="*/ 806450 h 2940050"/>
              <a:gd name="connsiteX22-477" fmla="*/ 666750 w 1949450"/>
              <a:gd name="connsiteY22-478" fmla="*/ 1397000 h 2940050"/>
              <a:gd name="connsiteX23-479" fmla="*/ 0 w 1949450"/>
              <a:gd name="connsiteY23-480" fmla="*/ 1225550 h 2940050"/>
              <a:gd name="connsiteX24-481" fmla="*/ 793750 w 1949450"/>
              <a:gd name="connsiteY24-482" fmla="*/ 1543050 h 2940050"/>
              <a:gd name="connsiteX25-483" fmla="*/ 1041400 w 1949450"/>
              <a:gd name="connsiteY25-484" fmla="*/ 2101850 h 2940050"/>
              <a:gd name="connsiteX26-485" fmla="*/ 946150 w 1949450"/>
              <a:gd name="connsiteY26-486" fmla="*/ 2940050 h 2940050"/>
              <a:gd name="connsiteX0-487" fmla="*/ 946150 w 1949450"/>
              <a:gd name="connsiteY0-488" fmla="*/ 2940050 h 2940050"/>
              <a:gd name="connsiteX1-489" fmla="*/ 1244600 w 1949450"/>
              <a:gd name="connsiteY1-490" fmla="*/ 2933700 h 2940050"/>
              <a:gd name="connsiteX2-491" fmla="*/ 1193800 w 1949450"/>
              <a:gd name="connsiteY2-492" fmla="*/ 2463800 h 2940050"/>
              <a:gd name="connsiteX3-493" fmla="*/ 1949450 w 1949450"/>
              <a:gd name="connsiteY3-494" fmla="*/ 1441450 h 2940050"/>
              <a:gd name="connsiteX4-495" fmla="*/ 1554965 w 1949450"/>
              <a:gd name="connsiteY4-496" fmla="*/ 1803400 h 2940050"/>
              <a:gd name="connsiteX5-497" fmla="*/ 1931113 w 1949450"/>
              <a:gd name="connsiteY5-498" fmla="*/ 876300 h 2940050"/>
              <a:gd name="connsiteX6-499" fmla="*/ 1181100 w 1949450"/>
              <a:gd name="connsiteY6-500" fmla="*/ 2235200 h 2940050"/>
              <a:gd name="connsiteX7-501" fmla="*/ 1206500 w 1949450"/>
              <a:gd name="connsiteY7-502" fmla="*/ 1587500 h 2940050"/>
              <a:gd name="connsiteX8-503" fmla="*/ 1911350 w 1949450"/>
              <a:gd name="connsiteY8-504" fmla="*/ 177800 h 2940050"/>
              <a:gd name="connsiteX9-505" fmla="*/ 1543050 w 1949450"/>
              <a:gd name="connsiteY9-506" fmla="*/ 774700 h 2940050"/>
              <a:gd name="connsiteX10-507" fmla="*/ 1466850 w 1949450"/>
              <a:gd name="connsiteY10-508" fmla="*/ 0 h 2940050"/>
              <a:gd name="connsiteX11-509" fmla="*/ 1428750 w 1949450"/>
              <a:gd name="connsiteY11-510" fmla="*/ 895350 h 2940050"/>
              <a:gd name="connsiteX12-511" fmla="*/ 1231900 w 1949450"/>
              <a:gd name="connsiteY12-512" fmla="*/ 1320800 h 2940050"/>
              <a:gd name="connsiteX13-513" fmla="*/ 939800 w 1949450"/>
              <a:gd name="connsiteY13-514" fmla="*/ 107950 h 2940050"/>
              <a:gd name="connsiteX14-515" fmla="*/ 1009650 w 1949450"/>
              <a:gd name="connsiteY14-516" fmla="*/ 666750 h 2940050"/>
              <a:gd name="connsiteX15-517" fmla="*/ 590550 w 1949450"/>
              <a:gd name="connsiteY15-518" fmla="*/ 304800 h 2940050"/>
              <a:gd name="connsiteX16-519" fmla="*/ 996950 w 1949450"/>
              <a:gd name="connsiteY16-520" fmla="*/ 768350 h 2940050"/>
              <a:gd name="connsiteX17-521" fmla="*/ 1149350 w 1949450"/>
              <a:gd name="connsiteY17-522" fmla="*/ 1454150 h 2940050"/>
              <a:gd name="connsiteX18-523" fmla="*/ 1073150 w 1949450"/>
              <a:gd name="connsiteY18-524" fmla="*/ 1911350 h 2940050"/>
              <a:gd name="connsiteX19-525" fmla="*/ 692150 w 1949450"/>
              <a:gd name="connsiteY19-526" fmla="*/ 1200150 h 2940050"/>
              <a:gd name="connsiteX20-527" fmla="*/ 374650 w 1949450"/>
              <a:gd name="connsiteY20-528" fmla="*/ 806450 h 2940050"/>
              <a:gd name="connsiteX21-529" fmla="*/ 666750 w 1949450"/>
              <a:gd name="connsiteY21-530" fmla="*/ 1397000 h 2940050"/>
              <a:gd name="connsiteX22-531" fmla="*/ 0 w 1949450"/>
              <a:gd name="connsiteY22-532" fmla="*/ 1225550 h 2940050"/>
              <a:gd name="connsiteX23-533" fmla="*/ 793750 w 1949450"/>
              <a:gd name="connsiteY23-534" fmla="*/ 1543050 h 2940050"/>
              <a:gd name="connsiteX24-535" fmla="*/ 1041400 w 1949450"/>
              <a:gd name="connsiteY24-536" fmla="*/ 2101850 h 2940050"/>
              <a:gd name="connsiteX25-537" fmla="*/ 946150 w 1949450"/>
              <a:gd name="connsiteY25-538" fmla="*/ 2940050 h 2940050"/>
              <a:gd name="connsiteX0-539" fmla="*/ 946150 w 1949450"/>
              <a:gd name="connsiteY0-540" fmla="*/ 2940050 h 2940050"/>
              <a:gd name="connsiteX1-541" fmla="*/ 1244600 w 1949450"/>
              <a:gd name="connsiteY1-542" fmla="*/ 2933700 h 2940050"/>
              <a:gd name="connsiteX2-543" fmla="*/ 1193800 w 1949450"/>
              <a:gd name="connsiteY2-544" fmla="*/ 2463800 h 2940050"/>
              <a:gd name="connsiteX3-545" fmla="*/ 1949450 w 1949450"/>
              <a:gd name="connsiteY3-546" fmla="*/ 1441450 h 2940050"/>
              <a:gd name="connsiteX4-547" fmla="*/ 1554965 w 1949450"/>
              <a:gd name="connsiteY4-548" fmla="*/ 1803400 h 2940050"/>
              <a:gd name="connsiteX5-549" fmla="*/ 1931113 w 1949450"/>
              <a:gd name="connsiteY5-550" fmla="*/ 876300 h 2940050"/>
              <a:gd name="connsiteX6-551" fmla="*/ 1181100 w 1949450"/>
              <a:gd name="connsiteY6-552" fmla="*/ 2235200 h 2940050"/>
              <a:gd name="connsiteX7-553" fmla="*/ 1206500 w 1949450"/>
              <a:gd name="connsiteY7-554" fmla="*/ 1587500 h 2940050"/>
              <a:gd name="connsiteX8-555" fmla="*/ 1911350 w 1949450"/>
              <a:gd name="connsiteY8-556" fmla="*/ 177800 h 2940050"/>
              <a:gd name="connsiteX9-557" fmla="*/ 1543050 w 1949450"/>
              <a:gd name="connsiteY9-558" fmla="*/ 774700 h 2940050"/>
              <a:gd name="connsiteX10-559" fmla="*/ 1466850 w 1949450"/>
              <a:gd name="connsiteY10-560" fmla="*/ 0 h 2940050"/>
              <a:gd name="connsiteX11-561" fmla="*/ 1428750 w 1949450"/>
              <a:gd name="connsiteY11-562" fmla="*/ 895350 h 2940050"/>
              <a:gd name="connsiteX12-563" fmla="*/ 1231900 w 1949450"/>
              <a:gd name="connsiteY12-564" fmla="*/ 1320800 h 2940050"/>
              <a:gd name="connsiteX13-565" fmla="*/ 939800 w 1949450"/>
              <a:gd name="connsiteY13-566" fmla="*/ 107950 h 2940050"/>
              <a:gd name="connsiteX14-567" fmla="*/ 1009650 w 1949450"/>
              <a:gd name="connsiteY14-568" fmla="*/ 666750 h 2940050"/>
              <a:gd name="connsiteX15-569" fmla="*/ 590550 w 1949450"/>
              <a:gd name="connsiteY15-570" fmla="*/ 304800 h 2940050"/>
              <a:gd name="connsiteX16-571" fmla="*/ 996950 w 1949450"/>
              <a:gd name="connsiteY16-572" fmla="*/ 768350 h 2940050"/>
              <a:gd name="connsiteX17-573" fmla="*/ 1149350 w 1949450"/>
              <a:gd name="connsiteY17-574" fmla="*/ 1454150 h 2940050"/>
              <a:gd name="connsiteX18-575" fmla="*/ 1073150 w 1949450"/>
              <a:gd name="connsiteY18-576" fmla="*/ 1911350 h 2940050"/>
              <a:gd name="connsiteX19-577" fmla="*/ 692150 w 1949450"/>
              <a:gd name="connsiteY19-578" fmla="*/ 1200150 h 2940050"/>
              <a:gd name="connsiteX20-579" fmla="*/ 374650 w 1949450"/>
              <a:gd name="connsiteY20-580" fmla="*/ 806450 h 2940050"/>
              <a:gd name="connsiteX21-581" fmla="*/ 666750 w 1949450"/>
              <a:gd name="connsiteY21-582" fmla="*/ 1397000 h 2940050"/>
              <a:gd name="connsiteX22-583" fmla="*/ 0 w 1949450"/>
              <a:gd name="connsiteY22-584" fmla="*/ 1225550 h 2940050"/>
              <a:gd name="connsiteX23-585" fmla="*/ 793750 w 1949450"/>
              <a:gd name="connsiteY23-586" fmla="*/ 1543050 h 2940050"/>
              <a:gd name="connsiteX24-587" fmla="*/ 1041400 w 1949450"/>
              <a:gd name="connsiteY24-588" fmla="*/ 2101850 h 2940050"/>
              <a:gd name="connsiteX25-589" fmla="*/ 946150 w 1949450"/>
              <a:gd name="connsiteY25-590" fmla="*/ 2940050 h 2940050"/>
              <a:gd name="connsiteX0-591" fmla="*/ 946150 w 1949450"/>
              <a:gd name="connsiteY0-592" fmla="*/ 2940050 h 2940050"/>
              <a:gd name="connsiteX1-593" fmla="*/ 1244600 w 1949450"/>
              <a:gd name="connsiteY1-594" fmla="*/ 2933700 h 2940050"/>
              <a:gd name="connsiteX2-595" fmla="*/ 1193800 w 1949450"/>
              <a:gd name="connsiteY2-596" fmla="*/ 2463800 h 2940050"/>
              <a:gd name="connsiteX3-597" fmla="*/ 1949450 w 1949450"/>
              <a:gd name="connsiteY3-598" fmla="*/ 1441450 h 2940050"/>
              <a:gd name="connsiteX4-599" fmla="*/ 1554965 w 1949450"/>
              <a:gd name="connsiteY4-600" fmla="*/ 1803400 h 2940050"/>
              <a:gd name="connsiteX5-601" fmla="*/ 1931113 w 1949450"/>
              <a:gd name="connsiteY5-602" fmla="*/ 876300 h 2940050"/>
              <a:gd name="connsiteX6-603" fmla="*/ 1181100 w 1949450"/>
              <a:gd name="connsiteY6-604" fmla="*/ 2235200 h 2940050"/>
              <a:gd name="connsiteX7-605" fmla="*/ 1206500 w 1949450"/>
              <a:gd name="connsiteY7-606" fmla="*/ 1587500 h 2940050"/>
              <a:gd name="connsiteX8-607" fmla="*/ 1911350 w 1949450"/>
              <a:gd name="connsiteY8-608" fmla="*/ 177800 h 2940050"/>
              <a:gd name="connsiteX9-609" fmla="*/ 1543050 w 1949450"/>
              <a:gd name="connsiteY9-610" fmla="*/ 774700 h 2940050"/>
              <a:gd name="connsiteX10-611" fmla="*/ 1466850 w 1949450"/>
              <a:gd name="connsiteY10-612" fmla="*/ 0 h 2940050"/>
              <a:gd name="connsiteX11-613" fmla="*/ 1428750 w 1949450"/>
              <a:gd name="connsiteY11-614" fmla="*/ 895350 h 2940050"/>
              <a:gd name="connsiteX12-615" fmla="*/ 1231900 w 1949450"/>
              <a:gd name="connsiteY12-616" fmla="*/ 1320800 h 2940050"/>
              <a:gd name="connsiteX13-617" fmla="*/ 939800 w 1949450"/>
              <a:gd name="connsiteY13-618" fmla="*/ 107950 h 2940050"/>
              <a:gd name="connsiteX14-619" fmla="*/ 1009650 w 1949450"/>
              <a:gd name="connsiteY14-620" fmla="*/ 666750 h 2940050"/>
              <a:gd name="connsiteX15-621" fmla="*/ 590550 w 1949450"/>
              <a:gd name="connsiteY15-622" fmla="*/ 304800 h 2940050"/>
              <a:gd name="connsiteX16-623" fmla="*/ 996950 w 1949450"/>
              <a:gd name="connsiteY16-624" fmla="*/ 768350 h 2940050"/>
              <a:gd name="connsiteX17-625" fmla="*/ 1149350 w 1949450"/>
              <a:gd name="connsiteY17-626" fmla="*/ 1454150 h 2940050"/>
              <a:gd name="connsiteX18-627" fmla="*/ 1073150 w 1949450"/>
              <a:gd name="connsiteY18-628" fmla="*/ 1911350 h 2940050"/>
              <a:gd name="connsiteX19-629" fmla="*/ 692150 w 1949450"/>
              <a:gd name="connsiteY19-630" fmla="*/ 1200150 h 2940050"/>
              <a:gd name="connsiteX20-631" fmla="*/ 374650 w 1949450"/>
              <a:gd name="connsiteY20-632" fmla="*/ 806450 h 2940050"/>
              <a:gd name="connsiteX21-633" fmla="*/ 666750 w 1949450"/>
              <a:gd name="connsiteY21-634" fmla="*/ 1397000 h 2940050"/>
              <a:gd name="connsiteX22-635" fmla="*/ 0 w 1949450"/>
              <a:gd name="connsiteY22-636" fmla="*/ 1225550 h 2940050"/>
              <a:gd name="connsiteX23-637" fmla="*/ 793750 w 1949450"/>
              <a:gd name="connsiteY23-638" fmla="*/ 1543050 h 2940050"/>
              <a:gd name="connsiteX24-639" fmla="*/ 1041400 w 1949450"/>
              <a:gd name="connsiteY24-640" fmla="*/ 2101850 h 2940050"/>
              <a:gd name="connsiteX25-641" fmla="*/ 946150 w 1949450"/>
              <a:gd name="connsiteY25-642" fmla="*/ 2940050 h 2940050"/>
              <a:gd name="connsiteX0-643" fmla="*/ 946150 w 1949450"/>
              <a:gd name="connsiteY0-644" fmla="*/ 2940050 h 2940050"/>
              <a:gd name="connsiteX1-645" fmla="*/ 1244600 w 1949450"/>
              <a:gd name="connsiteY1-646" fmla="*/ 2933700 h 2940050"/>
              <a:gd name="connsiteX2-647" fmla="*/ 1193800 w 1949450"/>
              <a:gd name="connsiteY2-648" fmla="*/ 2463800 h 2940050"/>
              <a:gd name="connsiteX3-649" fmla="*/ 1949450 w 1949450"/>
              <a:gd name="connsiteY3-650" fmla="*/ 1441450 h 2940050"/>
              <a:gd name="connsiteX4-651" fmla="*/ 1554965 w 1949450"/>
              <a:gd name="connsiteY4-652" fmla="*/ 1803400 h 2940050"/>
              <a:gd name="connsiteX5-653" fmla="*/ 1931113 w 1949450"/>
              <a:gd name="connsiteY5-654" fmla="*/ 876300 h 2940050"/>
              <a:gd name="connsiteX6-655" fmla="*/ 1181100 w 1949450"/>
              <a:gd name="connsiteY6-656" fmla="*/ 2235200 h 2940050"/>
              <a:gd name="connsiteX7-657" fmla="*/ 1206500 w 1949450"/>
              <a:gd name="connsiteY7-658" fmla="*/ 1587500 h 2940050"/>
              <a:gd name="connsiteX8-659" fmla="*/ 1911350 w 1949450"/>
              <a:gd name="connsiteY8-660" fmla="*/ 177800 h 2940050"/>
              <a:gd name="connsiteX9-661" fmla="*/ 1543050 w 1949450"/>
              <a:gd name="connsiteY9-662" fmla="*/ 774700 h 2940050"/>
              <a:gd name="connsiteX10-663" fmla="*/ 1466850 w 1949450"/>
              <a:gd name="connsiteY10-664" fmla="*/ 0 h 2940050"/>
              <a:gd name="connsiteX11-665" fmla="*/ 1428750 w 1949450"/>
              <a:gd name="connsiteY11-666" fmla="*/ 895350 h 2940050"/>
              <a:gd name="connsiteX12-667" fmla="*/ 1231900 w 1949450"/>
              <a:gd name="connsiteY12-668" fmla="*/ 1320800 h 2940050"/>
              <a:gd name="connsiteX13-669" fmla="*/ 939800 w 1949450"/>
              <a:gd name="connsiteY13-670" fmla="*/ 107950 h 2940050"/>
              <a:gd name="connsiteX14-671" fmla="*/ 1009650 w 1949450"/>
              <a:gd name="connsiteY14-672" fmla="*/ 666750 h 2940050"/>
              <a:gd name="connsiteX15-673" fmla="*/ 590550 w 1949450"/>
              <a:gd name="connsiteY15-674" fmla="*/ 304800 h 2940050"/>
              <a:gd name="connsiteX16-675" fmla="*/ 996950 w 1949450"/>
              <a:gd name="connsiteY16-676" fmla="*/ 768350 h 2940050"/>
              <a:gd name="connsiteX17-677" fmla="*/ 1149350 w 1949450"/>
              <a:gd name="connsiteY17-678" fmla="*/ 1454150 h 2940050"/>
              <a:gd name="connsiteX18-679" fmla="*/ 1073150 w 1949450"/>
              <a:gd name="connsiteY18-680" fmla="*/ 1911350 h 2940050"/>
              <a:gd name="connsiteX19-681" fmla="*/ 692150 w 1949450"/>
              <a:gd name="connsiteY19-682" fmla="*/ 1200150 h 2940050"/>
              <a:gd name="connsiteX20-683" fmla="*/ 374650 w 1949450"/>
              <a:gd name="connsiteY20-684" fmla="*/ 806450 h 2940050"/>
              <a:gd name="connsiteX21-685" fmla="*/ 666750 w 1949450"/>
              <a:gd name="connsiteY21-686" fmla="*/ 1397000 h 2940050"/>
              <a:gd name="connsiteX22-687" fmla="*/ 0 w 1949450"/>
              <a:gd name="connsiteY22-688" fmla="*/ 1225550 h 2940050"/>
              <a:gd name="connsiteX23-689" fmla="*/ 793750 w 1949450"/>
              <a:gd name="connsiteY23-690" fmla="*/ 1543050 h 2940050"/>
              <a:gd name="connsiteX24-691" fmla="*/ 1041400 w 1949450"/>
              <a:gd name="connsiteY24-692" fmla="*/ 2101850 h 2940050"/>
              <a:gd name="connsiteX25-693" fmla="*/ 946150 w 1949450"/>
              <a:gd name="connsiteY25-694" fmla="*/ 2940050 h 2940050"/>
              <a:gd name="connsiteX0-695" fmla="*/ 946150 w 1949450"/>
              <a:gd name="connsiteY0-696" fmla="*/ 2940050 h 2940050"/>
              <a:gd name="connsiteX1-697" fmla="*/ 1244600 w 1949450"/>
              <a:gd name="connsiteY1-698" fmla="*/ 2933700 h 2940050"/>
              <a:gd name="connsiteX2-699" fmla="*/ 1193800 w 1949450"/>
              <a:gd name="connsiteY2-700" fmla="*/ 2463800 h 2940050"/>
              <a:gd name="connsiteX3-701" fmla="*/ 1949450 w 1949450"/>
              <a:gd name="connsiteY3-702" fmla="*/ 1441450 h 2940050"/>
              <a:gd name="connsiteX4-703" fmla="*/ 1554965 w 1949450"/>
              <a:gd name="connsiteY4-704" fmla="*/ 1803400 h 2940050"/>
              <a:gd name="connsiteX5-705" fmla="*/ 1931113 w 1949450"/>
              <a:gd name="connsiteY5-706" fmla="*/ 876300 h 2940050"/>
              <a:gd name="connsiteX6-707" fmla="*/ 1181100 w 1949450"/>
              <a:gd name="connsiteY6-708" fmla="*/ 2235200 h 2940050"/>
              <a:gd name="connsiteX7-709" fmla="*/ 1206500 w 1949450"/>
              <a:gd name="connsiteY7-710" fmla="*/ 1587500 h 2940050"/>
              <a:gd name="connsiteX8-711" fmla="*/ 1911350 w 1949450"/>
              <a:gd name="connsiteY8-712" fmla="*/ 177800 h 2940050"/>
              <a:gd name="connsiteX9-713" fmla="*/ 1543050 w 1949450"/>
              <a:gd name="connsiteY9-714" fmla="*/ 774700 h 2940050"/>
              <a:gd name="connsiteX10-715" fmla="*/ 1466850 w 1949450"/>
              <a:gd name="connsiteY10-716" fmla="*/ 0 h 2940050"/>
              <a:gd name="connsiteX11-717" fmla="*/ 1428750 w 1949450"/>
              <a:gd name="connsiteY11-718" fmla="*/ 895350 h 2940050"/>
              <a:gd name="connsiteX12-719" fmla="*/ 1231900 w 1949450"/>
              <a:gd name="connsiteY12-720" fmla="*/ 1320800 h 2940050"/>
              <a:gd name="connsiteX13-721" fmla="*/ 939800 w 1949450"/>
              <a:gd name="connsiteY13-722" fmla="*/ 107950 h 2940050"/>
              <a:gd name="connsiteX14-723" fmla="*/ 1009650 w 1949450"/>
              <a:gd name="connsiteY14-724" fmla="*/ 666750 h 2940050"/>
              <a:gd name="connsiteX15-725" fmla="*/ 590550 w 1949450"/>
              <a:gd name="connsiteY15-726" fmla="*/ 304800 h 2940050"/>
              <a:gd name="connsiteX16-727" fmla="*/ 996950 w 1949450"/>
              <a:gd name="connsiteY16-728" fmla="*/ 768350 h 2940050"/>
              <a:gd name="connsiteX17-729" fmla="*/ 1149350 w 1949450"/>
              <a:gd name="connsiteY17-730" fmla="*/ 1454150 h 2940050"/>
              <a:gd name="connsiteX18-731" fmla="*/ 1073150 w 1949450"/>
              <a:gd name="connsiteY18-732" fmla="*/ 1911350 h 2940050"/>
              <a:gd name="connsiteX19-733" fmla="*/ 692150 w 1949450"/>
              <a:gd name="connsiteY19-734" fmla="*/ 1200150 h 2940050"/>
              <a:gd name="connsiteX20-735" fmla="*/ 374650 w 1949450"/>
              <a:gd name="connsiteY20-736" fmla="*/ 806450 h 2940050"/>
              <a:gd name="connsiteX21-737" fmla="*/ 666750 w 1949450"/>
              <a:gd name="connsiteY21-738" fmla="*/ 1397000 h 2940050"/>
              <a:gd name="connsiteX22-739" fmla="*/ 0 w 1949450"/>
              <a:gd name="connsiteY22-740" fmla="*/ 1225550 h 2940050"/>
              <a:gd name="connsiteX23-741" fmla="*/ 793750 w 1949450"/>
              <a:gd name="connsiteY23-742" fmla="*/ 1543050 h 2940050"/>
              <a:gd name="connsiteX24-743" fmla="*/ 1041400 w 1949450"/>
              <a:gd name="connsiteY24-744" fmla="*/ 2101850 h 2940050"/>
              <a:gd name="connsiteX25-745" fmla="*/ 946150 w 1949450"/>
              <a:gd name="connsiteY25-746" fmla="*/ 2940050 h 2940050"/>
              <a:gd name="connsiteX0-747" fmla="*/ 946150 w 1949450"/>
              <a:gd name="connsiteY0-748" fmla="*/ 2940050 h 2940050"/>
              <a:gd name="connsiteX1-749" fmla="*/ 1244600 w 1949450"/>
              <a:gd name="connsiteY1-750" fmla="*/ 2933700 h 2940050"/>
              <a:gd name="connsiteX2-751" fmla="*/ 1193800 w 1949450"/>
              <a:gd name="connsiteY2-752" fmla="*/ 2463800 h 2940050"/>
              <a:gd name="connsiteX3-753" fmla="*/ 1949450 w 1949450"/>
              <a:gd name="connsiteY3-754" fmla="*/ 1441450 h 2940050"/>
              <a:gd name="connsiteX4-755" fmla="*/ 1554965 w 1949450"/>
              <a:gd name="connsiteY4-756" fmla="*/ 1803400 h 2940050"/>
              <a:gd name="connsiteX5-757" fmla="*/ 1931113 w 1949450"/>
              <a:gd name="connsiteY5-758" fmla="*/ 876300 h 2940050"/>
              <a:gd name="connsiteX6-759" fmla="*/ 1181100 w 1949450"/>
              <a:gd name="connsiteY6-760" fmla="*/ 2235200 h 2940050"/>
              <a:gd name="connsiteX7-761" fmla="*/ 1206500 w 1949450"/>
              <a:gd name="connsiteY7-762" fmla="*/ 1587500 h 2940050"/>
              <a:gd name="connsiteX8-763" fmla="*/ 1911350 w 1949450"/>
              <a:gd name="connsiteY8-764" fmla="*/ 177800 h 2940050"/>
              <a:gd name="connsiteX9-765" fmla="*/ 1543050 w 1949450"/>
              <a:gd name="connsiteY9-766" fmla="*/ 774700 h 2940050"/>
              <a:gd name="connsiteX10-767" fmla="*/ 1466850 w 1949450"/>
              <a:gd name="connsiteY10-768" fmla="*/ 0 h 2940050"/>
              <a:gd name="connsiteX11-769" fmla="*/ 1456576 w 1949450"/>
              <a:gd name="connsiteY11-770" fmla="*/ 869950 h 2940050"/>
              <a:gd name="connsiteX12-771" fmla="*/ 1231900 w 1949450"/>
              <a:gd name="connsiteY12-772" fmla="*/ 1320800 h 2940050"/>
              <a:gd name="connsiteX13-773" fmla="*/ 939800 w 1949450"/>
              <a:gd name="connsiteY13-774" fmla="*/ 107950 h 2940050"/>
              <a:gd name="connsiteX14-775" fmla="*/ 1009650 w 1949450"/>
              <a:gd name="connsiteY14-776" fmla="*/ 666750 h 2940050"/>
              <a:gd name="connsiteX15-777" fmla="*/ 590550 w 1949450"/>
              <a:gd name="connsiteY15-778" fmla="*/ 304800 h 2940050"/>
              <a:gd name="connsiteX16-779" fmla="*/ 996950 w 1949450"/>
              <a:gd name="connsiteY16-780" fmla="*/ 768350 h 2940050"/>
              <a:gd name="connsiteX17-781" fmla="*/ 1149350 w 1949450"/>
              <a:gd name="connsiteY17-782" fmla="*/ 1454150 h 2940050"/>
              <a:gd name="connsiteX18-783" fmla="*/ 1073150 w 1949450"/>
              <a:gd name="connsiteY18-784" fmla="*/ 1911350 h 2940050"/>
              <a:gd name="connsiteX19-785" fmla="*/ 692150 w 1949450"/>
              <a:gd name="connsiteY19-786" fmla="*/ 1200150 h 2940050"/>
              <a:gd name="connsiteX20-787" fmla="*/ 374650 w 1949450"/>
              <a:gd name="connsiteY20-788" fmla="*/ 806450 h 2940050"/>
              <a:gd name="connsiteX21-789" fmla="*/ 666750 w 1949450"/>
              <a:gd name="connsiteY21-790" fmla="*/ 1397000 h 2940050"/>
              <a:gd name="connsiteX22-791" fmla="*/ 0 w 1949450"/>
              <a:gd name="connsiteY22-792" fmla="*/ 1225550 h 2940050"/>
              <a:gd name="connsiteX23-793" fmla="*/ 793750 w 1949450"/>
              <a:gd name="connsiteY23-794" fmla="*/ 1543050 h 2940050"/>
              <a:gd name="connsiteX24-795" fmla="*/ 1041400 w 1949450"/>
              <a:gd name="connsiteY24-796" fmla="*/ 2101850 h 2940050"/>
              <a:gd name="connsiteX25-797" fmla="*/ 946150 w 1949450"/>
              <a:gd name="connsiteY25-798" fmla="*/ 2940050 h 2940050"/>
              <a:gd name="connsiteX0-799" fmla="*/ 946150 w 1949450"/>
              <a:gd name="connsiteY0-800" fmla="*/ 2940050 h 2940050"/>
              <a:gd name="connsiteX1-801" fmla="*/ 1244600 w 1949450"/>
              <a:gd name="connsiteY1-802" fmla="*/ 2933700 h 2940050"/>
              <a:gd name="connsiteX2-803" fmla="*/ 1193800 w 1949450"/>
              <a:gd name="connsiteY2-804" fmla="*/ 2463800 h 2940050"/>
              <a:gd name="connsiteX3-805" fmla="*/ 1949450 w 1949450"/>
              <a:gd name="connsiteY3-806" fmla="*/ 1441450 h 2940050"/>
              <a:gd name="connsiteX4-807" fmla="*/ 1554965 w 1949450"/>
              <a:gd name="connsiteY4-808" fmla="*/ 1803400 h 2940050"/>
              <a:gd name="connsiteX5-809" fmla="*/ 1931113 w 1949450"/>
              <a:gd name="connsiteY5-810" fmla="*/ 876300 h 2940050"/>
              <a:gd name="connsiteX6-811" fmla="*/ 1181100 w 1949450"/>
              <a:gd name="connsiteY6-812" fmla="*/ 2235200 h 2940050"/>
              <a:gd name="connsiteX7-813" fmla="*/ 1206500 w 1949450"/>
              <a:gd name="connsiteY7-814" fmla="*/ 1587500 h 2940050"/>
              <a:gd name="connsiteX8-815" fmla="*/ 1911350 w 1949450"/>
              <a:gd name="connsiteY8-816" fmla="*/ 177800 h 2940050"/>
              <a:gd name="connsiteX9-817" fmla="*/ 1548615 w 1949450"/>
              <a:gd name="connsiteY9-818" fmla="*/ 774700 h 2940050"/>
              <a:gd name="connsiteX10-819" fmla="*/ 1466850 w 1949450"/>
              <a:gd name="connsiteY10-820" fmla="*/ 0 h 2940050"/>
              <a:gd name="connsiteX11-821" fmla="*/ 1456576 w 1949450"/>
              <a:gd name="connsiteY11-822" fmla="*/ 869950 h 2940050"/>
              <a:gd name="connsiteX12-823" fmla="*/ 1231900 w 1949450"/>
              <a:gd name="connsiteY12-824" fmla="*/ 1320800 h 2940050"/>
              <a:gd name="connsiteX13-825" fmla="*/ 939800 w 1949450"/>
              <a:gd name="connsiteY13-826" fmla="*/ 107950 h 2940050"/>
              <a:gd name="connsiteX14-827" fmla="*/ 1009650 w 1949450"/>
              <a:gd name="connsiteY14-828" fmla="*/ 666750 h 2940050"/>
              <a:gd name="connsiteX15-829" fmla="*/ 590550 w 1949450"/>
              <a:gd name="connsiteY15-830" fmla="*/ 304800 h 2940050"/>
              <a:gd name="connsiteX16-831" fmla="*/ 996950 w 1949450"/>
              <a:gd name="connsiteY16-832" fmla="*/ 768350 h 2940050"/>
              <a:gd name="connsiteX17-833" fmla="*/ 1149350 w 1949450"/>
              <a:gd name="connsiteY17-834" fmla="*/ 1454150 h 2940050"/>
              <a:gd name="connsiteX18-835" fmla="*/ 1073150 w 1949450"/>
              <a:gd name="connsiteY18-836" fmla="*/ 1911350 h 2940050"/>
              <a:gd name="connsiteX19-837" fmla="*/ 692150 w 1949450"/>
              <a:gd name="connsiteY19-838" fmla="*/ 1200150 h 2940050"/>
              <a:gd name="connsiteX20-839" fmla="*/ 374650 w 1949450"/>
              <a:gd name="connsiteY20-840" fmla="*/ 806450 h 2940050"/>
              <a:gd name="connsiteX21-841" fmla="*/ 666750 w 1949450"/>
              <a:gd name="connsiteY21-842" fmla="*/ 1397000 h 2940050"/>
              <a:gd name="connsiteX22-843" fmla="*/ 0 w 1949450"/>
              <a:gd name="connsiteY22-844" fmla="*/ 1225550 h 2940050"/>
              <a:gd name="connsiteX23-845" fmla="*/ 793750 w 1949450"/>
              <a:gd name="connsiteY23-846" fmla="*/ 1543050 h 2940050"/>
              <a:gd name="connsiteX24-847" fmla="*/ 1041400 w 1949450"/>
              <a:gd name="connsiteY24-848" fmla="*/ 2101850 h 2940050"/>
              <a:gd name="connsiteX25-849" fmla="*/ 946150 w 1949450"/>
              <a:gd name="connsiteY25-850" fmla="*/ 2940050 h 2940050"/>
              <a:gd name="connsiteX0-851" fmla="*/ 946150 w 1949450"/>
              <a:gd name="connsiteY0-852" fmla="*/ 2940050 h 2940050"/>
              <a:gd name="connsiteX1-853" fmla="*/ 1244600 w 1949450"/>
              <a:gd name="connsiteY1-854" fmla="*/ 2933700 h 2940050"/>
              <a:gd name="connsiteX2-855" fmla="*/ 1193800 w 1949450"/>
              <a:gd name="connsiteY2-856" fmla="*/ 2463800 h 2940050"/>
              <a:gd name="connsiteX3-857" fmla="*/ 1949450 w 1949450"/>
              <a:gd name="connsiteY3-858" fmla="*/ 1441450 h 2940050"/>
              <a:gd name="connsiteX4-859" fmla="*/ 1554965 w 1949450"/>
              <a:gd name="connsiteY4-860" fmla="*/ 1803400 h 2940050"/>
              <a:gd name="connsiteX5-861" fmla="*/ 1931113 w 1949450"/>
              <a:gd name="connsiteY5-862" fmla="*/ 876300 h 2940050"/>
              <a:gd name="connsiteX6-863" fmla="*/ 1181100 w 1949450"/>
              <a:gd name="connsiteY6-864" fmla="*/ 2235200 h 2940050"/>
              <a:gd name="connsiteX7-865" fmla="*/ 1206500 w 1949450"/>
              <a:gd name="connsiteY7-866" fmla="*/ 1587500 h 2940050"/>
              <a:gd name="connsiteX8-867" fmla="*/ 1911350 w 1949450"/>
              <a:gd name="connsiteY8-868" fmla="*/ 177800 h 2940050"/>
              <a:gd name="connsiteX9-869" fmla="*/ 1548615 w 1949450"/>
              <a:gd name="connsiteY9-870" fmla="*/ 774700 h 2940050"/>
              <a:gd name="connsiteX10-871" fmla="*/ 1466850 w 1949450"/>
              <a:gd name="connsiteY10-872" fmla="*/ 0 h 2940050"/>
              <a:gd name="connsiteX11-873" fmla="*/ 1456576 w 1949450"/>
              <a:gd name="connsiteY11-874" fmla="*/ 869950 h 2940050"/>
              <a:gd name="connsiteX12-875" fmla="*/ 1231900 w 1949450"/>
              <a:gd name="connsiteY12-876" fmla="*/ 1320800 h 2940050"/>
              <a:gd name="connsiteX13-877" fmla="*/ 939800 w 1949450"/>
              <a:gd name="connsiteY13-878" fmla="*/ 107950 h 2940050"/>
              <a:gd name="connsiteX14-879" fmla="*/ 1009650 w 1949450"/>
              <a:gd name="connsiteY14-880" fmla="*/ 666750 h 2940050"/>
              <a:gd name="connsiteX15-881" fmla="*/ 590550 w 1949450"/>
              <a:gd name="connsiteY15-882" fmla="*/ 304800 h 2940050"/>
              <a:gd name="connsiteX16-883" fmla="*/ 996950 w 1949450"/>
              <a:gd name="connsiteY16-884" fmla="*/ 768350 h 2940050"/>
              <a:gd name="connsiteX17-885" fmla="*/ 1149350 w 1949450"/>
              <a:gd name="connsiteY17-886" fmla="*/ 1454150 h 2940050"/>
              <a:gd name="connsiteX18-887" fmla="*/ 1073150 w 1949450"/>
              <a:gd name="connsiteY18-888" fmla="*/ 1911350 h 2940050"/>
              <a:gd name="connsiteX19-889" fmla="*/ 692150 w 1949450"/>
              <a:gd name="connsiteY19-890" fmla="*/ 1200150 h 2940050"/>
              <a:gd name="connsiteX20-891" fmla="*/ 374650 w 1949450"/>
              <a:gd name="connsiteY20-892" fmla="*/ 806450 h 2940050"/>
              <a:gd name="connsiteX21-893" fmla="*/ 666750 w 1949450"/>
              <a:gd name="connsiteY21-894" fmla="*/ 1397000 h 2940050"/>
              <a:gd name="connsiteX22-895" fmla="*/ 0 w 1949450"/>
              <a:gd name="connsiteY22-896" fmla="*/ 1225550 h 2940050"/>
              <a:gd name="connsiteX23-897" fmla="*/ 793750 w 1949450"/>
              <a:gd name="connsiteY23-898" fmla="*/ 1543050 h 2940050"/>
              <a:gd name="connsiteX24-899" fmla="*/ 1041400 w 1949450"/>
              <a:gd name="connsiteY24-900" fmla="*/ 2101850 h 2940050"/>
              <a:gd name="connsiteX25-901" fmla="*/ 946150 w 1949450"/>
              <a:gd name="connsiteY25-902" fmla="*/ 2940050 h 2940050"/>
              <a:gd name="connsiteX0-903" fmla="*/ 946150 w 1949450"/>
              <a:gd name="connsiteY0-904" fmla="*/ 2940050 h 2940050"/>
              <a:gd name="connsiteX1-905" fmla="*/ 1244600 w 1949450"/>
              <a:gd name="connsiteY1-906" fmla="*/ 2933700 h 2940050"/>
              <a:gd name="connsiteX2-907" fmla="*/ 1193800 w 1949450"/>
              <a:gd name="connsiteY2-908" fmla="*/ 2463800 h 2940050"/>
              <a:gd name="connsiteX3-909" fmla="*/ 1949450 w 1949450"/>
              <a:gd name="connsiteY3-910" fmla="*/ 1441450 h 2940050"/>
              <a:gd name="connsiteX4-911" fmla="*/ 1554965 w 1949450"/>
              <a:gd name="connsiteY4-912" fmla="*/ 1803400 h 2940050"/>
              <a:gd name="connsiteX5-913" fmla="*/ 1931113 w 1949450"/>
              <a:gd name="connsiteY5-914" fmla="*/ 876300 h 2940050"/>
              <a:gd name="connsiteX6-915" fmla="*/ 1181100 w 1949450"/>
              <a:gd name="connsiteY6-916" fmla="*/ 2235200 h 2940050"/>
              <a:gd name="connsiteX7-917" fmla="*/ 1206500 w 1949450"/>
              <a:gd name="connsiteY7-918" fmla="*/ 1587500 h 2940050"/>
              <a:gd name="connsiteX8-919" fmla="*/ 1911350 w 1949450"/>
              <a:gd name="connsiteY8-920" fmla="*/ 177800 h 2940050"/>
              <a:gd name="connsiteX9-921" fmla="*/ 1548615 w 1949450"/>
              <a:gd name="connsiteY9-922" fmla="*/ 774700 h 2940050"/>
              <a:gd name="connsiteX10-923" fmla="*/ 1466850 w 1949450"/>
              <a:gd name="connsiteY10-924" fmla="*/ 0 h 2940050"/>
              <a:gd name="connsiteX11-925" fmla="*/ 1456576 w 1949450"/>
              <a:gd name="connsiteY11-926" fmla="*/ 869950 h 2940050"/>
              <a:gd name="connsiteX12-927" fmla="*/ 1231900 w 1949450"/>
              <a:gd name="connsiteY12-928" fmla="*/ 1320800 h 2940050"/>
              <a:gd name="connsiteX13-929" fmla="*/ 939800 w 1949450"/>
              <a:gd name="connsiteY13-930" fmla="*/ 107950 h 2940050"/>
              <a:gd name="connsiteX14-931" fmla="*/ 1009650 w 1949450"/>
              <a:gd name="connsiteY14-932" fmla="*/ 666750 h 2940050"/>
              <a:gd name="connsiteX15-933" fmla="*/ 590550 w 1949450"/>
              <a:gd name="connsiteY15-934" fmla="*/ 304800 h 2940050"/>
              <a:gd name="connsiteX16-935" fmla="*/ 996950 w 1949450"/>
              <a:gd name="connsiteY16-936" fmla="*/ 768350 h 2940050"/>
              <a:gd name="connsiteX17-937" fmla="*/ 1149350 w 1949450"/>
              <a:gd name="connsiteY17-938" fmla="*/ 1454150 h 2940050"/>
              <a:gd name="connsiteX18-939" fmla="*/ 1073150 w 1949450"/>
              <a:gd name="connsiteY18-940" fmla="*/ 1911350 h 2940050"/>
              <a:gd name="connsiteX19-941" fmla="*/ 692150 w 1949450"/>
              <a:gd name="connsiteY19-942" fmla="*/ 1200150 h 2940050"/>
              <a:gd name="connsiteX20-943" fmla="*/ 374650 w 1949450"/>
              <a:gd name="connsiteY20-944" fmla="*/ 806450 h 2940050"/>
              <a:gd name="connsiteX21-945" fmla="*/ 666750 w 1949450"/>
              <a:gd name="connsiteY21-946" fmla="*/ 1397000 h 2940050"/>
              <a:gd name="connsiteX22-947" fmla="*/ 0 w 1949450"/>
              <a:gd name="connsiteY22-948" fmla="*/ 1225550 h 2940050"/>
              <a:gd name="connsiteX23-949" fmla="*/ 793750 w 1949450"/>
              <a:gd name="connsiteY23-950" fmla="*/ 1543050 h 2940050"/>
              <a:gd name="connsiteX24-951" fmla="*/ 1041400 w 1949450"/>
              <a:gd name="connsiteY24-952" fmla="*/ 2101850 h 2940050"/>
              <a:gd name="connsiteX25-953" fmla="*/ 946150 w 1949450"/>
              <a:gd name="connsiteY25-954" fmla="*/ 2940050 h 2940050"/>
              <a:gd name="connsiteX0-955" fmla="*/ 946150 w 1949450"/>
              <a:gd name="connsiteY0-956" fmla="*/ 2940050 h 2940050"/>
              <a:gd name="connsiteX1-957" fmla="*/ 1244600 w 1949450"/>
              <a:gd name="connsiteY1-958" fmla="*/ 2933700 h 2940050"/>
              <a:gd name="connsiteX2-959" fmla="*/ 1193800 w 1949450"/>
              <a:gd name="connsiteY2-960" fmla="*/ 2463800 h 2940050"/>
              <a:gd name="connsiteX3-961" fmla="*/ 1949450 w 1949450"/>
              <a:gd name="connsiteY3-962" fmla="*/ 1441450 h 2940050"/>
              <a:gd name="connsiteX4-963" fmla="*/ 1554965 w 1949450"/>
              <a:gd name="connsiteY4-964" fmla="*/ 1803400 h 2940050"/>
              <a:gd name="connsiteX5-965" fmla="*/ 1931113 w 1949450"/>
              <a:gd name="connsiteY5-966" fmla="*/ 876300 h 2940050"/>
              <a:gd name="connsiteX6-967" fmla="*/ 1181100 w 1949450"/>
              <a:gd name="connsiteY6-968" fmla="*/ 2235200 h 2940050"/>
              <a:gd name="connsiteX7-969" fmla="*/ 1206500 w 1949450"/>
              <a:gd name="connsiteY7-970" fmla="*/ 1587500 h 2940050"/>
              <a:gd name="connsiteX8-971" fmla="*/ 1911350 w 1949450"/>
              <a:gd name="connsiteY8-972" fmla="*/ 177800 h 2940050"/>
              <a:gd name="connsiteX9-973" fmla="*/ 1548615 w 1949450"/>
              <a:gd name="connsiteY9-974" fmla="*/ 774700 h 2940050"/>
              <a:gd name="connsiteX10-975" fmla="*/ 1466850 w 1949450"/>
              <a:gd name="connsiteY10-976" fmla="*/ 0 h 2940050"/>
              <a:gd name="connsiteX11-977" fmla="*/ 1456576 w 1949450"/>
              <a:gd name="connsiteY11-978" fmla="*/ 869950 h 2940050"/>
              <a:gd name="connsiteX12-979" fmla="*/ 1231900 w 1949450"/>
              <a:gd name="connsiteY12-980" fmla="*/ 1320800 h 2940050"/>
              <a:gd name="connsiteX13-981" fmla="*/ 939800 w 1949450"/>
              <a:gd name="connsiteY13-982" fmla="*/ 107950 h 2940050"/>
              <a:gd name="connsiteX14-983" fmla="*/ 1009650 w 1949450"/>
              <a:gd name="connsiteY14-984" fmla="*/ 666750 h 2940050"/>
              <a:gd name="connsiteX15-985" fmla="*/ 590550 w 1949450"/>
              <a:gd name="connsiteY15-986" fmla="*/ 304800 h 2940050"/>
              <a:gd name="connsiteX16-987" fmla="*/ 996950 w 1949450"/>
              <a:gd name="connsiteY16-988" fmla="*/ 768350 h 2940050"/>
              <a:gd name="connsiteX17-989" fmla="*/ 1149350 w 1949450"/>
              <a:gd name="connsiteY17-990" fmla="*/ 1454150 h 2940050"/>
              <a:gd name="connsiteX18-991" fmla="*/ 1073150 w 1949450"/>
              <a:gd name="connsiteY18-992" fmla="*/ 1911350 h 2940050"/>
              <a:gd name="connsiteX19-993" fmla="*/ 692150 w 1949450"/>
              <a:gd name="connsiteY19-994" fmla="*/ 1200150 h 2940050"/>
              <a:gd name="connsiteX20-995" fmla="*/ 374650 w 1949450"/>
              <a:gd name="connsiteY20-996" fmla="*/ 806450 h 2940050"/>
              <a:gd name="connsiteX21-997" fmla="*/ 666750 w 1949450"/>
              <a:gd name="connsiteY21-998" fmla="*/ 1397000 h 2940050"/>
              <a:gd name="connsiteX22-999" fmla="*/ 0 w 1949450"/>
              <a:gd name="connsiteY22-1000" fmla="*/ 1225550 h 2940050"/>
              <a:gd name="connsiteX23-1001" fmla="*/ 793750 w 1949450"/>
              <a:gd name="connsiteY23-1002" fmla="*/ 1543050 h 2940050"/>
              <a:gd name="connsiteX24-1003" fmla="*/ 1041400 w 1949450"/>
              <a:gd name="connsiteY24-1004" fmla="*/ 2101850 h 2940050"/>
              <a:gd name="connsiteX25-1005" fmla="*/ 946150 w 1949450"/>
              <a:gd name="connsiteY25-1006" fmla="*/ 2940050 h 2940050"/>
              <a:gd name="connsiteX0-1007" fmla="*/ 946150 w 1949450"/>
              <a:gd name="connsiteY0-1008" fmla="*/ 2940050 h 2940050"/>
              <a:gd name="connsiteX1-1009" fmla="*/ 1244600 w 1949450"/>
              <a:gd name="connsiteY1-1010" fmla="*/ 2933700 h 2940050"/>
              <a:gd name="connsiteX2-1011" fmla="*/ 1193800 w 1949450"/>
              <a:gd name="connsiteY2-1012" fmla="*/ 2463800 h 2940050"/>
              <a:gd name="connsiteX3-1013" fmla="*/ 1949450 w 1949450"/>
              <a:gd name="connsiteY3-1014" fmla="*/ 1441450 h 2940050"/>
              <a:gd name="connsiteX4-1015" fmla="*/ 1554965 w 1949450"/>
              <a:gd name="connsiteY4-1016" fmla="*/ 1803400 h 2940050"/>
              <a:gd name="connsiteX5-1017" fmla="*/ 1931113 w 1949450"/>
              <a:gd name="connsiteY5-1018" fmla="*/ 876300 h 2940050"/>
              <a:gd name="connsiteX6-1019" fmla="*/ 1181100 w 1949450"/>
              <a:gd name="connsiteY6-1020" fmla="*/ 2235200 h 2940050"/>
              <a:gd name="connsiteX7-1021" fmla="*/ 1206500 w 1949450"/>
              <a:gd name="connsiteY7-1022" fmla="*/ 1587500 h 2940050"/>
              <a:gd name="connsiteX8-1023" fmla="*/ 1911350 w 1949450"/>
              <a:gd name="connsiteY8-1024" fmla="*/ 177800 h 2940050"/>
              <a:gd name="connsiteX9-1025" fmla="*/ 1548615 w 1949450"/>
              <a:gd name="connsiteY9-1026" fmla="*/ 774700 h 2940050"/>
              <a:gd name="connsiteX10-1027" fmla="*/ 1466850 w 1949450"/>
              <a:gd name="connsiteY10-1028" fmla="*/ 0 h 2940050"/>
              <a:gd name="connsiteX11-1029" fmla="*/ 1456576 w 1949450"/>
              <a:gd name="connsiteY11-1030" fmla="*/ 869950 h 2940050"/>
              <a:gd name="connsiteX12-1031" fmla="*/ 1231900 w 1949450"/>
              <a:gd name="connsiteY12-1032" fmla="*/ 1320800 h 2940050"/>
              <a:gd name="connsiteX13-1033" fmla="*/ 939800 w 1949450"/>
              <a:gd name="connsiteY13-1034" fmla="*/ 107950 h 2940050"/>
              <a:gd name="connsiteX14-1035" fmla="*/ 1009650 w 1949450"/>
              <a:gd name="connsiteY14-1036" fmla="*/ 666750 h 2940050"/>
              <a:gd name="connsiteX15-1037" fmla="*/ 590550 w 1949450"/>
              <a:gd name="connsiteY15-1038" fmla="*/ 304800 h 2940050"/>
              <a:gd name="connsiteX16-1039" fmla="*/ 996950 w 1949450"/>
              <a:gd name="connsiteY16-1040" fmla="*/ 768350 h 2940050"/>
              <a:gd name="connsiteX17-1041" fmla="*/ 1149350 w 1949450"/>
              <a:gd name="connsiteY17-1042" fmla="*/ 1454150 h 2940050"/>
              <a:gd name="connsiteX18-1043" fmla="*/ 1073150 w 1949450"/>
              <a:gd name="connsiteY18-1044" fmla="*/ 1911350 h 2940050"/>
              <a:gd name="connsiteX19-1045" fmla="*/ 692150 w 1949450"/>
              <a:gd name="connsiteY19-1046" fmla="*/ 1200150 h 2940050"/>
              <a:gd name="connsiteX20-1047" fmla="*/ 374650 w 1949450"/>
              <a:gd name="connsiteY20-1048" fmla="*/ 806450 h 2940050"/>
              <a:gd name="connsiteX21-1049" fmla="*/ 666750 w 1949450"/>
              <a:gd name="connsiteY21-1050" fmla="*/ 1397000 h 2940050"/>
              <a:gd name="connsiteX22-1051" fmla="*/ 0 w 1949450"/>
              <a:gd name="connsiteY22-1052" fmla="*/ 1225550 h 2940050"/>
              <a:gd name="connsiteX23-1053" fmla="*/ 793750 w 1949450"/>
              <a:gd name="connsiteY23-1054" fmla="*/ 1543050 h 2940050"/>
              <a:gd name="connsiteX24-1055" fmla="*/ 1041400 w 1949450"/>
              <a:gd name="connsiteY24-1056" fmla="*/ 2101850 h 2940050"/>
              <a:gd name="connsiteX25-1057" fmla="*/ 946150 w 1949450"/>
              <a:gd name="connsiteY25-1058" fmla="*/ 2940050 h 2940050"/>
              <a:gd name="connsiteX0-1059" fmla="*/ 946150 w 1949450"/>
              <a:gd name="connsiteY0-1060" fmla="*/ 2940050 h 2940050"/>
              <a:gd name="connsiteX1-1061" fmla="*/ 1244600 w 1949450"/>
              <a:gd name="connsiteY1-1062" fmla="*/ 2933700 h 2940050"/>
              <a:gd name="connsiteX2-1063" fmla="*/ 1193800 w 1949450"/>
              <a:gd name="connsiteY2-1064" fmla="*/ 2463800 h 2940050"/>
              <a:gd name="connsiteX3-1065" fmla="*/ 1949450 w 1949450"/>
              <a:gd name="connsiteY3-1066" fmla="*/ 1441450 h 2940050"/>
              <a:gd name="connsiteX4-1067" fmla="*/ 1554965 w 1949450"/>
              <a:gd name="connsiteY4-1068" fmla="*/ 1803400 h 2940050"/>
              <a:gd name="connsiteX5-1069" fmla="*/ 1931113 w 1949450"/>
              <a:gd name="connsiteY5-1070" fmla="*/ 876300 h 2940050"/>
              <a:gd name="connsiteX6-1071" fmla="*/ 1181100 w 1949450"/>
              <a:gd name="connsiteY6-1072" fmla="*/ 2235200 h 2940050"/>
              <a:gd name="connsiteX7-1073" fmla="*/ 1206500 w 1949450"/>
              <a:gd name="connsiteY7-1074" fmla="*/ 1587500 h 2940050"/>
              <a:gd name="connsiteX8-1075" fmla="*/ 1911350 w 1949450"/>
              <a:gd name="connsiteY8-1076" fmla="*/ 177800 h 2940050"/>
              <a:gd name="connsiteX9-1077" fmla="*/ 1548615 w 1949450"/>
              <a:gd name="connsiteY9-1078" fmla="*/ 774700 h 2940050"/>
              <a:gd name="connsiteX10-1079" fmla="*/ 1466850 w 1949450"/>
              <a:gd name="connsiteY10-1080" fmla="*/ 0 h 2940050"/>
              <a:gd name="connsiteX11-1081" fmla="*/ 1456576 w 1949450"/>
              <a:gd name="connsiteY11-1082" fmla="*/ 869950 h 2940050"/>
              <a:gd name="connsiteX12-1083" fmla="*/ 1231900 w 1949450"/>
              <a:gd name="connsiteY12-1084" fmla="*/ 1320800 h 2940050"/>
              <a:gd name="connsiteX13-1085" fmla="*/ 939800 w 1949450"/>
              <a:gd name="connsiteY13-1086" fmla="*/ 107950 h 2940050"/>
              <a:gd name="connsiteX14-1087" fmla="*/ 1009650 w 1949450"/>
              <a:gd name="connsiteY14-1088" fmla="*/ 666750 h 2940050"/>
              <a:gd name="connsiteX15-1089" fmla="*/ 590550 w 1949450"/>
              <a:gd name="connsiteY15-1090" fmla="*/ 304800 h 2940050"/>
              <a:gd name="connsiteX16-1091" fmla="*/ 996950 w 1949450"/>
              <a:gd name="connsiteY16-1092" fmla="*/ 768350 h 2940050"/>
              <a:gd name="connsiteX17-1093" fmla="*/ 1149350 w 1949450"/>
              <a:gd name="connsiteY17-1094" fmla="*/ 1454150 h 2940050"/>
              <a:gd name="connsiteX18-1095" fmla="*/ 1073150 w 1949450"/>
              <a:gd name="connsiteY18-1096" fmla="*/ 1911350 h 2940050"/>
              <a:gd name="connsiteX19-1097" fmla="*/ 692150 w 1949450"/>
              <a:gd name="connsiteY19-1098" fmla="*/ 1200150 h 2940050"/>
              <a:gd name="connsiteX20-1099" fmla="*/ 374650 w 1949450"/>
              <a:gd name="connsiteY20-1100" fmla="*/ 806450 h 2940050"/>
              <a:gd name="connsiteX21-1101" fmla="*/ 666750 w 1949450"/>
              <a:gd name="connsiteY21-1102" fmla="*/ 1397000 h 2940050"/>
              <a:gd name="connsiteX22-1103" fmla="*/ 0 w 1949450"/>
              <a:gd name="connsiteY22-1104" fmla="*/ 1225550 h 2940050"/>
              <a:gd name="connsiteX23-1105" fmla="*/ 793750 w 1949450"/>
              <a:gd name="connsiteY23-1106" fmla="*/ 1543050 h 2940050"/>
              <a:gd name="connsiteX24-1107" fmla="*/ 1041400 w 1949450"/>
              <a:gd name="connsiteY24-1108" fmla="*/ 2101850 h 2940050"/>
              <a:gd name="connsiteX25-1109" fmla="*/ 946150 w 1949450"/>
              <a:gd name="connsiteY25-1110" fmla="*/ 2940050 h 2940050"/>
              <a:gd name="connsiteX0-1111" fmla="*/ 946150 w 1949450"/>
              <a:gd name="connsiteY0-1112" fmla="*/ 2940050 h 2940050"/>
              <a:gd name="connsiteX1-1113" fmla="*/ 1244600 w 1949450"/>
              <a:gd name="connsiteY1-1114" fmla="*/ 2933700 h 2940050"/>
              <a:gd name="connsiteX2-1115" fmla="*/ 1193800 w 1949450"/>
              <a:gd name="connsiteY2-1116" fmla="*/ 2463800 h 2940050"/>
              <a:gd name="connsiteX3-1117" fmla="*/ 1949450 w 1949450"/>
              <a:gd name="connsiteY3-1118" fmla="*/ 1441450 h 2940050"/>
              <a:gd name="connsiteX4-1119" fmla="*/ 1554965 w 1949450"/>
              <a:gd name="connsiteY4-1120" fmla="*/ 1803400 h 2940050"/>
              <a:gd name="connsiteX5-1121" fmla="*/ 1931113 w 1949450"/>
              <a:gd name="connsiteY5-1122" fmla="*/ 876300 h 2940050"/>
              <a:gd name="connsiteX6-1123" fmla="*/ 1181100 w 1949450"/>
              <a:gd name="connsiteY6-1124" fmla="*/ 2235200 h 2940050"/>
              <a:gd name="connsiteX7-1125" fmla="*/ 1206500 w 1949450"/>
              <a:gd name="connsiteY7-1126" fmla="*/ 1587500 h 2940050"/>
              <a:gd name="connsiteX8-1127" fmla="*/ 1911350 w 1949450"/>
              <a:gd name="connsiteY8-1128" fmla="*/ 177800 h 2940050"/>
              <a:gd name="connsiteX9-1129" fmla="*/ 1548615 w 1949450"/>
              <a:gd name="connsiteY9-1130" fmla="*/ 774700 h 2940050"/>
              <a:gd name="connsiteX10-1131" fmla="*/ 1466850 w 1949450"/>
              <a:gd name="connsiteY10-1132" fmla="*/ 0 h 2940050"/>
              <a:gd name="connsiteX11-1133" fmla="*/ 1231900 w 1949450"/>
              <a:gd name="connsiteY11-1134" fmla="*/ 1320800 h 2940050"/>
              <a:gd name="connsiteX12-1135" fmla="*/ 939800 w 1949450"/>
              <a:gd name="connsiteY12-1136" fmla="*/ 107950 h 2940050"/>
              <a:gd name="connsiteX13-1137" fmla="*/ 1009650 w 1949450"/>
              <a:gd name="connsiteY13-1138" fmla="*/ 666750 h 2940050"/>
              <a:gd name="connsiteX14-1139" fmla="*/ 590550 w 1949450"/>
              <a:gd name="connsiteY14-1140" fmla="*/ 304800 h 2940050"/>
              <a:gd name="connsiteX15-1141" fmla="*/ 996950 w 1949450"/>
              <a:gd name="connsiteY15-1142" fmla="*/ 768350 h 2940050"/>
              <a:gd name="connsiteX16-1143" fmla="*/ 1149350 w 1949450"/>
              <a:gd name="connsiteY16-1144" fmla="*/ 1454150 h 2940050"/>
              <a:gd name="connsiteX17-1145" fmla="*/ 1073150 w 1949450"/>
              <a:gd name="connsiteY17-1146" fmla="*/ 1911350 h 2940050"/>
              <a:gd name="connsiteX18-1147" fmla="*/ 692150 w 1949450"/>
              <a:gd name="connsiteY18-1148" fmla="*/ 1200150 h 2940050"/>
              <a:gd name="connsiteX19-1149" fmla="*/ 374650 w 1949450"/>
              <a:gd name="connsiteY19-1150" fmla="*/ 806450 h 2940050"/>
              <a:gd name="connsiteX20-1151" fmla="*/ 666750 w 1949450"/>
              <a:gd name="connsiteY20-1152" fmla="*/ 1397000 h 2940050"/>
              <a:gd name="connsiteX21-1153" fmla="*/ 0 w 1949450"/>
              <a:gd name="connsiteY21-1154" fmla="*/ 1225550 h 2940050"/>
              <a:gd name="connsiteX22-1155" fmla="*/ 793750 w 1949450"/>
              <a:gd name="connsiteY22-1156" fmla="*/ 1543050 h 2940050"/>
              <a:gd name="connsiteX23-1157" fmla="*/ 1041400 w 1949450"/>
              <a:gd name="connsiteY23-1158" fmla="*/ 2101850 h 2940050"/>
              <a:gd name="connsiteX24-1159" fmla="*/ 946150 w 1949450"/>
              <a:gd name="connsiteY24-1160" fmla="*/ 2940050 h 2940050"/>
              <a:gd name="connsiteX0-1161" fmla="*/ 946150 w 1949450"/>
              <a:gd name="connsiteY0-1162" fmla="*/ 2940050 h 2940050"/>
              <a:gd name="connsiteX1-1163" fmla="*/ 1244600 w 1949450"/>
              <a:gd name="connsiteY1-1164" fmla="*/ 2933700 h 2940050"/>
              <a:gd name="connsiteX2-1165" fmla="*/ 1193800 w 1949450"/>
              <a:gd name="connsiteY2-1166" fmla="*/ 2463800 h 2940050"/>
              <a:gd name="connsiteX3-1167" fmla="*/ 1949450 w 1949450"/>
              <a:gd name="connsiteY3-1168" fmla="*/ 1441450 h 2940050"/>
              <a:gd name="connsiteX4-1169" fmla="*/ 1554965 w 1949450"/>
              <a:gd name="connsiteY4-1170" fmla="*/ 1803400 h 2940050"/>
              <a:gd name="connsiteX5-1171" fmla="*/ 1931113 w 1949450"/>
              <a:gd name="connsiteY5-1172" fmla="*/ 876300 h 2940050"/>
              <a:gd name="connsiteX6-1173" fmla="*/ 1181100 w 1949450"/>
              <a:gd name="connsiteY6-1174" fmla="*/ 2235200 h 2940050"/>
              <a:gd name="connsiteX7-1175" fmla="*/ 1206500 w 1949450"/>
              <a:gd name="connsiteY7-1176" fmla="*/ 1587500 h 2940050"/>
              <a:gd name="connsiteX8-1177" fmla="*/ 1911350 w 1949450"/>
              <a:gd name="connsiteY8-1178" fmla="*/ 177800 h 2940050"/>
              <a:gd name="connsiteX9-1179" fmla="*/ 1548615 w 1949450"/>
              <a:gd name="connsiteY9-1180" fmla="*/ 774700 h 2940050"/>
              <a:gd name="connsiteX10-1181" fmla="*/ 1466850 w 1949450"/>
              <a:gd name="connsiteY10-1182" fmla="*/ 0 h 2940050"/>
              <a:gd name="connsiteX11-1183" fmla="*/ 1231900 w 1949450"/>
              <a:gd name="connsiteY11-1184" fmla="*/ 1320800 h 2940050"/>
              <a:gd name="connsiteX12-1185" fmla="*/ 939800 w 1949450"/>
              <a:gd name="connsiteY12-1186" fmla="*/ 107950 h 2940050"/>
              <a:gd name="connsiteX13-1187" fmla="*/ 1009650 w 1949450"/>
              <a:gd name="connsiteY13-1188" fmla="*/ 666750 h 2940050"/>
              <a:gd name="connsiteX14-1189" fmla="*/ 590550 w 1949450"/>
              <a:gd name="connsiteY14-1190" fmla="*/ 304800 h 2940050"/>
              <a:gd name="connsiteX15-1191" fmla="*/ 996950 w 1949450"/>
              <a:gd name="connsiteY15-1192" fmla="*/ 768350 h 2940050"/>
              <a:gd name="connsiteX16-1193" fmla="*/ 1149350 w 1949450"/>
              <a:gd name="connsiteY16-1194" fmla="*/ 1454150 h 2940050"/>
              <a:gd name="connsiteX17-1195" fmla="*/ 1073150 w 1949450"/>
              <a:gd name="connsiteY17-1196" fmla="*/ 1911350 h 2940050"/>
              <a:gd name="connsiteX18-1197" fmla="*/ 692150 w 1949450"/>
              <a:gd name="connsiteY18-1198" fmla="*/ 1200150 h 2940050"/>
              <a:gd name="connsiteX19-1199" fmla="*/ 374650 w 1949450"/>
              <a:gd name="connsiteY19-1200" fmla="*/ 806450 h 2940050"/>
              <a:gd name="connsiteX20-1201" fmla="*/ 666750 w 1949450"/>
              <a:gd name="connsiteY20-1202" fmla="*/ 1397000 h 2940050"/>
              <a:gd name="connsiteX21-1203" fmla="*/ 0 w 1949450"/>
              <a:gd name="connsiteY21-1204" fmla="*/ 1225550 h 2940050"/>
              <a:gd name="connsiteX22-1205" fmla="*/ 793750 w 1949450"/>
              <a:gd name="connsiteY22-1206" fmla="*/ 1543050 h 2940050"/>
              <a:gd name="connsiteX23-1207" fmla="*/ 1041400 w 1949450"/>
              <a:gd name="connsiteY23-1208" fmla="*/ 2101850 h 2940050"/>
              <a:gd name="connsiteX24-1209" fmla="*/ 946150 w 1949450"/>
              <a:gd name="connsiteY24-1210" fmla="*/ 2940050 h 2940050"/>
              <a:gd name="connsiteX0-1211" fmla="*/ 946150 w 1949450"/>
              <a:gd name="connsiteY0-1212" fmla="*/ 2940050 h 2940050"/>
              <a:gd name="connsiteX1-1213" fmla="*/ 1244600 w 1949450"/>
              <a:gd name="connsiteY1-1214" fmla="*/ 2933700 h 2940050"/>
              <a:gd name="connsiteX2-1215" fmla="*/ 1193800 w 1949450"/>
              <a:gd name="connsiteY2-1216" fmla="*/ 2463800 h 2940050"/>
              <a:gd name="connsiteX3-1217" fmla="*/ 1949450 w 1949450"/>
              <a:gd name="connsiteY3-1218" fmla="*/ 1441450 h 2940050"/>
              <a:gd name="connsiteX4-1219" fmla="*/ 1554965 w 1949450"/>
              <a:gd name="connsiteY4-1220" fmla="*/ 1803400 h 2940050"/>
              <a:gd name="connsiteX5-1221" fmla="*/ 1931113 w 1949450"/>
              <a:gd name="connsiteY5-1222" fmla="*/ 876300 h 2940050"/>
              <a:gd name="connsiteX6-1223" fmla="*/ 1181100 w 1949450"/>
              <a:gd name="connsiteY6-1224" fmla="*/ 2235200 h 2940050"/>
              <a:gd name="connsiteX7-1225" fmla="*/ 1206500 w 1949450"/>
              <a:gd name="connsiteY7-1226" fmla="*/ 1587500 h 2940050"/>
              <a:gd name="connsiteX8-1227" fmla="*/ 1911350 w 1949450"/>
              <a:gd name="connsiteY8-1228" fmla="*/ 177800 h 2940050"/>
              <a:gd name="connsiteX9-1229" fmla="*/ 1548615 w 1949450"/>
              <a:gd name="connsiteY9-1230" fmla="*/ 774700 h 2940050"/>
              <a:gd name="connsiteX10-1231" fmla="*/ 1466850 w 1949450"/>
              <a:gd name="connsiteY10-1232" fmla="*/ 0 h 2940050"/>
              <a:gd name="connsiteX11-1233" fmla="*/ 1231900 w 1949450"/>
              <a:gd name="connsiteY11-1234" fmla="*/ 1320800 h 2940050"/>
              <a:gd name="connsiteX12-1235" fmla="*/ 939800 w 1949450"/>
              <a:gd name="connsiteY12-1236" fmla="*/ 107950 h 2940050"/>
              <a:gd name="connsiteX13-1237" fmla="*/ 1009650 w 1949450"/>
              <a:gd name="connsiteY13-1238" fmla="*/ 666750 h 2940050"/>
              <a:gd name="connsiteX14-1239" fmla="*/ 590550 w 1949450"/>
              <a:gd name="connsiteY14-1240" fmla="*/ 304800 h 2940050"/>
              <a:gd name="connsiteX15-1241" fmla="*/ 996950 w 1949450"/>
              <a:gd name="connsiteY15-1242" fmla="*/ 768350 h 2940050"/>
              <a:gd name="connsiteX16-1243" fmla="*/ 1149350 w 1949450"/>
              <a:gd name="connsiteY16-1244" fmla="*/ 1454150 h 2940050"/>
              <a:gd name="connsiteX17-1245" fmla="*/ 1073150 w 1949450"/>
              <a:gd name="connsiteY17-1246" fmla="*/ 1911350 h 2940050"/>
              <a:gd name="connsiteX18-1247" fmla="*/ 692150 w 1949450"/>
              <a:gd name="connsiteY18-1248" fmla="*/ 1200150 h 2940050"/>
              <a:gd name="connsiteX19-1249" fmla="*/ 374650 w 1949450"/>
              <a:gd name="connsiteY19-1250" fmla="*/ 806450 h 2940050"/>
              <a:gd name="connsiteX20-1251" fmla="*/ 666750 w 1949450"/>
              <a:gd name="connsiteY20-1252" fmla="*/ 1397000 h 2940050"/>
              <a:gd name="connsiteX21-1253" fmla="*/ 0 w 1949450"/>
              <a:gd name="connsiteY21-1254" fmla="*/ 1225550 h 2940050"/>
              <a:gd name="connsiteX22-1255" fmla="*/ 793750 w 1949450"/>
              <a:gd name="connsiteY22-1256" fmla="*/ 1543050 h 2940050"/>
              <a:gd name="connsiteX23-1257" fmla="*/ 1041400 w 1949450"/>
              <a:gd name="connsiteY23-1258" fmla="*/ 2101850 h 2940050"/>
              <a:gd name="connsiteX24-1259" fmla="*/ 946150 w 1949450"/>
              <a:gd name="connsiteY24-1260" fmla="*/ 2940050 h 2940050"/>
              <a:gd name="connsiteX0-1261" fmla="*/ 946150 w 1949450"/>
              <a:gd name="connsiteY0-1262" fmla="*/ 2940050 h 2940050"/>
              <a:gd name="connsiteX1-1263" fmla="*/ 1244600 w 1949450"/>
              <a:gd name="connsiteY1-1264" fmla="*/ 2933700 h 2940050"/>
              <a:gd name="connsiteX2-1265" fmla="*/ 1193800 w 1949450"/>
              <a:gd name="connsiteY2-1266" fmla="*/ 2463800 h 2940050"/>
              <a:gd name="connsiteX3-1267" fmla="*/ 1949450 w 1949450"/>
              <a:gd name="connsiteY3-1268" fmla="*/ 1441450 h 2940050"/>
              <a:gd name="connsiteX4-1269" fmla="*/ 1554965 w 1949450"/>
              <a:gd name="connsiteY4-1270" fmla="*/ 1803400 h 2940050"/>
              <a:gd name="connsiteX5-1271" fmla="*/ 1931113 w 1949450"/>
              <a:gd name="connsiteY5-1272" fmla="*/ 876300 h 2940050"/>
              <a:gd name="connsiteX6-1273" fmla="*/ 1181100 w 1949450"/>
              <a:gd name="connsiteY6-1274" fmla="*/ 2235200 h 2940050"/>
              <a:gd name="connsiteX7-1275" fmla="*/ 1206500 w 1949450"/>
              <a:gd name="connsiteY7-1276" fmla="*/ 1587500 h 2940050"/>
              <a:gd name="connsiteX8-1277" fmla="*/ 1911350 w 1949450"/>
              <a:gd name="connsiteY8-1278" fmla="*/ 177800 h 2940050"/>
              <a:gd name="connsiteX9-1279" fmla="*/ 1548615 w 1949450"/>
              <a:gd name="connsiteY9-1280" fmla="*/ 774700 h 2940050"/>
              <a:gd name="connsiteX10-1281" fmla="*/ 1466850 w 1949450"/>
              <a:gd name="connsiteY10-1282" fmla="*/ 0 h 2940050"/>
              <a:gd name="connsiteX11-1283" fmla="*/ 1231900 w 1949450"/>
              <a:gd name="connsiteY11-1284" fmla="*/ 1320800 h 2940050"/>
              <a:gd name="connsiteX12-1285" fmla="*/ 939800 w 1949450"/>
              <a:gd name="connsiteY12-1286" fmla="*/ 107950 h 2940050"/>
              <a:gd name="connsiteX13-1287" fmla="*/ 1009650 w 1949450"/>
              <a:gd name="connsiteY13-1288" fmla="*/ 666750 h 2940050"/>
              <a:gd name="connsiteX14-1289" fmla="*/ 590550 w 1949450"/>
              <a:gd name="connsiteY14-1290" fmla="*/ 304800 h 2940050"/>
              <a:gd name="connsiteX15-1291" fmla="*/ 996950 w 1949450"/>
              <a:gd name="connsiteY15-1292" fmla="*/ 768350 h 2940050"/>
              <a:gd name="connsiteX16-1293" fmla="*/ 1149350 w 1949450"/>
              <a:gd name="connsiteY16-1294" fmla="*/ 1454150 h 2940050"/>
              <a:gd name="connsiteX17-1295" fmla="*/ 1073150 w 1949450"/>
              <a:gd name="connsiteY17-1296" fmla="*/ 1911350 h 2940050"/>
              <a:gd name="connsiteX18-1297" fmla="*/ 692150 w 1949450"/>
              <a:gd name="connsiteY18-1298" fmla="*/ 1200150 h 2940050"/>
              <a:gd name="connsiteX19-1299" fmla="*/ 374650 w 1949450"/>
              <a:gd name="connsiteY19-1300" fmla="*/ 806450 h 2940050"/>
              <a:gd name="connsiteX20-1301" fmla="*/ 666750 w 1949450"/>
              <a:gd name="connsiteY20-1302" fmla="*/ 1397000 h 2940050"/>
              <a:gd name="connsiteX21-1303" fmla="*/ 0 w 1949450"/>
              <a:gd name="connsiteY21-1304" fmla="*/ 1225550 h 2940050"/>
              <a:gd name="connsiteX22-1305" fmla="*/ 793750 w 1949450"/>
              <a:gd name="connsiteY22-1306" fmla="*/ 1543050 h 2940050"/>
              <a:gd name="connsiteX23-1307" fmla="*/ 1041400 w 1949450"/>
              <a:gd name="connsiteY23-1308" fmla="*/ 2101850 h 2940050"/>
              <a:gd name="connsiteX24-1309" fmla="*/ 946150 w 1949450"/>
              <a:gd name="connsiteY24-1310" fmla="*/ 2940050 h 2940050"/>
              <a:gd name="connsiteX0-1311" fmla="*/ 946150 w 2089435"/>
              <a:gd name="connsiteY0-1312" fmla="*/ 2940050 h 2940050"/>
              <a:gd name="connsiteX1-1313" fmla="*/ 1244600 w 2089435"/>
              <a:gd name="connsiteY1-1314" fmla="*/ 2933700 h 2940050"/>
              <a:gd name="connsiteX2-1315" fmla="*/ 1193800 w 2089435"/>
              <a:gd name="connsiteY2-1316" fmla="*/ 2463800 h 2940050"/>
              <a:gd name="connsiteX3-1317" fmla="*/ 1949450 w 2089435"/>
              <a:gd name="connsiteY3-1318" fmla="*/ 1441450 h 2940050"/>
              <a:gd name="connsiteX4-1319" fmla="*/ 1554965 w 2089435"/>
              <a:gd name="connsiteY4-1320" fmla="*/ 1803400 h 2940050"/>
              <a:gd name="connsiteX5-1321" fmla="*/ 1931113 w 2089435"/>
              <a:gd name="connsiteY5-1322" fmla="*/ 876300 h 2940050"/>
              <a:gd name="connsiteX6-1323" fmla="*/ 1181100 w 2089435"/>
              <a:gd name="connsiteY6-1324" fmla="*/ 2235200 h 2940050"/>
              <a:gd name="connsiteX7-1325" fmla="*/ 1206500 w 2089435"/>
              <a:gd name="connsiteY7-1326" fmla="*/ 1587500 h 2940050"/>
              <a:gd name="connsiteX8-1327" fmla="*/ 2089435 w 2089435"/>
              <a:gd name="connsiteY8-1328" fmla="*/ 101600 h 2940050"/>
              <a:gd name="connsiteX9-1329" fmla="*/ 1548615 w 2089435"/>
              <a:gd name="connsiteY9-1330" fmla="*/ 774700 h 2940050"/>
              <a:gd name="connsiteX10-1331" fmla="*/ 1466850 w 2089435"/>
              <a:gd name="connsiteY10-1332" fmla="*/ 0 h 2940050"/>
              <a:gd name="connsiteX11-1333" fmla="*/ 1231900 w 2089435"/>
              <a:gd name="connsiteY11-1334" fmla="*/ 1320800 h 2940050"/>
              <a:gd name="connsiteX12-1335" fmla="*/ 939800 w 2089435"/>
              <a:gd name="connsiteY12-1336" fmla="*/ 107950 h 2940050"/>
              <a:gd name="connsiteX13-1337" fmla="*/ 1009650 w 2089435"/>
              <a:gd name="connsiteY13-1338" fmla="*/ 666750 h 2940050"/>
              <a:gd name="connsiteX14-1339" fmla="*/ 590550 w 2089435"/>
              <a:gd name="connsiteY14-1340" fmla="*/ 304800 h 2940050"/>
              <a:gd name="connsiteX15-1341" fmla="*/ 996950 w 2089435"/>
              <a:gd name="connsiteY15-1342" fmla="*/ 768350 h 2940050"/>
              <a:gd name="connsiteX16-1343" fmla="*/ 1149350 w 2089435"/>
              <a:gd name="connsiteY16-1344" fmla="*/ 1454150 h 2940050"/>
              <a:gd name="connsiteX17-1345" fmla="*/ 1073150 w 2089435"/>
              <a:gd name="connsiteY17-1346" fmla="*/ 1911350 h 2940050"/>
              <a:gd name="connsiteX18-1347" fmla="*/ 692150 w 2089435"/>
              <a:gd name="connsiteY18-1348" fmla="*/ 1200150 h 2940050"/>
              <a:gd name="connsiteX19-1349" fmla="*/ 374650 w 2089435"/>
              <a:gd name="connsiteY19-1350" fmla="*/ 806450 h 2940050"/>
              <a:gd name="connsiteX20-1351" fmla="*/ 666750 w 2089435"/>
              <a:gd name="connsiteY20-1352" fmla="*/ 1397000 h 2940050"/>
              <a:gd name="connsiteX21-1353" fmla="*/ 0 w 2089435"/>
              <a:gd name="connsiteY21-1354" fmla="*/ 1225550 h 2940050"/>
              <a:gd name="connsiteX22-1355" fmla="*/ 793750 w 2089435"/>
              <a:gd name="connsiteY22-1356" fmla="*/ 1543050 h 2940050"/>
              <a:gd name="connsiteX23-1357" fmla="*/ 1041400 w 2089435"/>
              <a:gd name="connsiteY23-1358" fmla="*/ 2101850 h 2940050"/>
              <a:gd name="connsiteX24-1359" fmla="*/ 946150 w 2089435"/>
              <a:gd name="connsiteY24-1360" fmla="*/ 2940050 h 2940050"/>
              <a:gd name="connsiteX0-1361" fmla="*/ 946150 w 2089435"/>
              <a:gd name="connsiteY0-1362" fmla="*/ 2940050 h 2940050"/>
              <a:gd name="connsiteX1-1363" fmla="*/ 1244600 w 2089435"/>
              <a:gd name="connsiteY1-1364" fmla="*/ 2933700 h 2940050"/>
              <a:gd name="connsiteX2-1365" fmla="*/ 1193800 w 2089435"/>
              <a:gd name="connsiteY2-1366" fmla="*/ 2463800 h 2940050"/>
              <a:gd name="connsiteX3-1367" fmla="*/ 1949450 w 2089435"/>
              <a:gd name="connsiteY3-1368" fmla="*/ 1441450 h 2940050"/>
              <a:gd name="connsiteX4-1369" fmla="*/ 1554965 w 2089435"/>
              <a:gd name="connsiteY4-1370" fmla="*/ 1803400 h 2940050"/>
              <a:gd name="connsiteX5-1371" fmla="*/ 1931113 w 2089435"/>
              <a:gd name="connsiteY5-1372" fmla="*/ 876300 h 2940050"/>
              <a:gd name="connsiteX6-1373" fmla="*/ 1181100 w 2089435"/>
              <a:gd name="connsiteY6-1374" fmla="*/ 2235200 h 2940050"/>
              <a:gd name="connsiteX7-1375" fmla="*/ 1206500 w 2089435"/>
              <a:gd name="connsiteY7-1376" fmla="*/ 1587500 h 2940050"/>
              <a:gd name="connsiteX8-1377" fmla="*/ 2089435 w 2089435"/>
              <a:gd name="connsiteY8-1378" fmla="*/ 101600 h 2940050"/>
              <a:gd name="connsiteX9-1379" fmla="*/ 1548615 w 2089435"/>
              <a:gd name="connsiteY9-1380" fmla="*/ 774700 h 2940050"/>
              <a:gd name="connsiteX10-1381" fmla="*/ 1466850 w 2089435"/>
              <a:gd name="connsiteY10-1382" fmla="*/ 0 h 2940050"/>
              <a:gd name="connsiteX11-1383" fmla="*/ 1231900 w 2089435"/>
              <a:gd name="connsiteY11-1384" fmla="*/ 1320800 h 2940050"/>
              <a:gd name="connsiteX12-1385" fmla="*/ 939800 w 2089435"/>
              <a:gd name="connsiteY12-1386" fmla="*/ 107950 h 2940050"/>
              <a:gd name="connsiteX13-1387" fmla="*/ 1009650 w 2089435"/>
              <a:gd name="connsiteY13-1388" fmla="*/ 666750 h 2940050"/>
              <a:gd name="connsiteX14-1389" fmla="*/ 590550 w 2089435"/>
              <a:gd name="connsiteY14-1390" fmla="*/ 304800 h 2940050"/>
              <a:gd name="connsiteX15-1391" fmla="*/ 996950 w 2089435"/>
              <a:gd name="connsiteY15-1392" fmla="*/ 768350 h 2940050"/>
              <a:gd name="connsiteX16-1393" fmla="*/ 1149350 w 2089435"/>
              <a:gd name="connsiteY16-1394" fmla="*/ 1454150 h 2940050"/>
              <a:gd name="connsiteX17-1395" fmla="*/ 1073150 w 2089435"/>
              <a:gd name="connsiteY17-1396" fmla="*/ 1911350 h 2940050"/>
              <a:gd name="connsiteX18-1397" fmla="*/ 692150 w 2089435"/>
              <a:gd name="connsiteY18-1398" fmla="*/ 1200150 h 2940050"/>
              <a:gd name="connsiteX19-1399" fmla="*/ 374650 w 2089435"/>
              <a:gd name="connsiteY19-1400" fmla="*/ 806450 h 2940050"/>
              <a:gd name="connsiteX20-1401" fmla="*/ 666750 w 2089435"/>
              <a:gd name="connsiteY20-1402" fmla="*/ 1397000 h 2940050"/>
              <a:gd name="connsiteX21-1403" fmla="*/ 0 w 2089435"/>
              <a:gd name="connsiteY21-1404" fmla="*/ 1225550 h 2940050"/>
              <a:gd name="connsiteX22-1405" fmla="*/ 793750 w 2089435"/>
              <a:gd name="connsiteY22-1406" fmla="*/ 1543050 h 2940050"/>
              <a:gd name="connsiteX23-1407" fmla="*/ 1041400 w 2089435"/>
              <a:gd name="connsiteY23-1408" fmla="*/ 2101850 h 2940050"/>
              <a:gd name="connsiteX24-1409" fmla="*/ 946150 w 2089435"/>
              <a:gd name="connsiteY24-1410" fmla="*/ 2940050 h 2940050"/>
              <a:gd name="connsiteX0-1411" fmla="*/ 946150 w 2089435"/>
              <a:gd name="connsiteY0-1412" fmla="*/ 2940050 h 2940050"/>
              <a:gd name="connsiteX1-1413" fmla="*/ 1244600 w 2089435"/>
              <a:gd name="connsiteY1-1414" fmla="*/ 2933700 h 2940050"/>
              <a:gd name="connsiteX2-1415" fmla="*/ 1193800 w 2089435"/>
              <a:gd name="connsiteY2-1416" fmla="*/ 2463800 h 2940050"/>
              <a:gd name="connsiteX3-1417" fmla="*/ 1949450 w 2089435"/>
              <a:gd name="connsiteY3-1418" fmla="*/ 1441450 h 2940050"/>
              <a:gd name="connsiteX4-1419" fmla="*/ 1554965 w 2089435"/>
              <a:gd name="connsiteY4-1420" fmla="*/ 1803400 h 2940050"/>
              <a:gd name="connsiteX5-1421" fmla="*/ 1931113 w 2089435"/>
              <a:gd name="connsiteY5-1422" fmla="*/ 876300 h 2940050"/>
              <a:gd name="connsiteX6-1423" fmla="*/ 1181100 w 2089435"/>
              <a:gd name="connsiteY6-1424" fmla="*/ 2235200 h 2940050"/>
              <a:gd name="connsiteX7-1425" fmla="*/ 1206500 w 2089435"/>
              <a:gd name="connsiteY7-1426" fmla="*/ 1587500 h 2940050"/>
              <a:gd name="connsiteX8-1427" fmla="*/ 2089435 w 2089435"/>
              <a:gd name="connsiteY8-1428" fmla="*/ 101600 h 2940050"/>
              <a:gd name="connsiteX9-1429" fmla="*/ 1548615 w 2089435"/>
              <a:gd name="connsiteY9-1430" fmla="*/ 774700 h 2940050"/>
              <a:gd name="connsiteX10-1431" fmla="*/ 1466850 w 2089435"/>
              <a:gd name="connsiteY10-1432" fmla="*/ 0 h 2940050"/>
              <a:gd name="connsiteX11-1433" fmla="*/ 1231900 w 2089435"/>
              <a:gd name="connsiteY11-1434" fmla="*/ 1320800 h 2940050"/>
              <a:gd name="connsiteX12-1435" fmla="*/ 939800 w 2089435"/>
              <a:gd name="connsiteY12-1436" fmla="*/ 107950 h 2940050"/>
              <a:gd name="connsiteX13-1437" fmla="*/ 1009650 w 2089435"/>
              <a:gd name="connsiteY13-1438" fmla="*/ 666750 h 2940050"/>
              <a:gd name="connsiteX14-1439" fmla="*/ 590550 w 2089435"/>
              <a:gd name="connsiteY14-1440" fmla="*/ 304800 h 2940050"/>
              <a:gd name="connsiteX15-1441" fmla="*/ 996950 w 2089435"/>
              <a:gd name="connsiteY15-1442" fmla="*/ 768350 h 2940050"/>
              <a:gd name="connsiteX16-1443" fmla="*/ 1149350 w 2089435"/>
              <a:gd name="connsiteY16-1444" fmla="*/ 1454150 h 2940050"/>
              <a:gd name="connsiteX17-1445" fmla="*/ 1073150 w 2089435"/>
              <a:gd name="connsiteY17-1446" fmla="*/ 1911350 h 2940050"/>
              <a:gd name="connsiteX18-1447" fmla="*/ 692150 w 2089435"/>
              <a:gd name="connsiteY18-1448" fmla="*/ 1200150 h 2940050"/>
              <a:gd name="connsiteX19-1449" fmla="*/ 374650 w 2089435"/>
              <a:gd name="connsiteY19-1450" fmla="*/ 806450 h 2940050"/>
              <a:gd name="connsiteX20-1451" fmla="*/ 666750 w 2089435"/>
              <a:gd name="connsiteY20-1452" fmla="*/ 1397000 h 2940050"/>
              <a:gd name="connsiteX21-1453" fmla="*/ 0 w 2089435"/>
              <a:gd name="connsiteY21-1454" fmla="*/ 1225550 h 2940050"/>
              <a:gd name="connsiteX22-1455" fmla="*/ 793750 w 2089435"/>
              <a:gd name="connsiteY22-1456" fmla="*/ 1543050 h 2940050"/>
              <a:gd name="connsiteX23-1457" fmla="*/ 1041400 w 2089435"/>
              <a:gd name="connsiteY23-1458" fmla="*/ 2101850 h 2940050"/>
              <a:gd name="connsiteX24-1459" fmla="*/ 946150 w 2089435"/>
              <a:gd name="connsiteY24-1460" fmla="*/ 2940050 h 2940050"/>
              <a:gd name="connsiteX0-1461" fmla="*/ 946150 w 2089435"/>
              <a:gd name="connsiteY0-1462" fmla="*/ 2940050 h 2940050"/>
              <a:gd name="connsiteX1-1463" fmla="*/ 1244600 w 2089435"/>
              <a:gd name="connsiteY1-1464" fmla="*/ 2933700 h 2940050"/>
              <a:gd name="connsiteX2-1465" fmla="*/ 1193800 w 2089435"/>
              <a:gd name="connsiteY2-1466" fmla="*/ 2463800 h 2940050"/>
              <a:gd name="connsiteX3-1467" fmla="*/ 1949450 w 2089435"/>
              <a:gd name="connsiteY3-1468" fmla="*/ 1441450 h 2940050"/>
              <a:gd name="connsiteX4-1469" fmla="*/ 1554965 w 2089435"/>
              <a:gd name="connsiteY4-1470" fmla="*/ 1803400 h 2940050"/>
              <a:gd name="connsiteX5-1471" fmla="*/ 1931113 w 2089435"/>
              <a:gd name="connsiteY5-1472" fmla="*/ 876300 h 2940050"/>
              <a:gd name="connsiteX6-1473" fmla="*/ 1181100 w 2089435"/>
              <a:gd name="connsiteY6-1474" fmla="*/ 2235200 h 2940050"/>
              <a:gd name="connsiteX7-1475" fmla="*/ 1262152 w 2089435"/>
              <a:gd name="connsiteY7-1476" fmla="*/ 1562100 h 2940050"/>
              <a:gd name="connsiteX8-1477" fmla="*/ 2089435 w 2089435"/>
              <a:gd name="connsiteY8-1478" fmla="*/ 101600 h 2940050"/>
              <a:gd name="connsiteX9-1479" fmla="*/ 1548615 w 2089435"/>
              <a:gd name="connsiteY9-1480" fmla="*/ 774700 h 2940050"/>
              <a:gd name="connsiteX10-1481" fmla="*/ 1466850 w 2089435"/>
              <a:gd name="connsiteY10-1482" fmla="*/ 0 h 2940050"/>
              <a:gd name="connsiteX11-1483" fmla="*/ 1231900 w 2089435"/>
              <a:gd name="connsiteY11-1484" fmla="*/ 1320800 h 2940050"/>
              <a:gd name="connsiteX12-1485" fmla="*/ 939800 w 2089435"/>
              <a:gd name="connsiteY12-1486" fmla="*/ 107950 h 2940050"/>
              <a:gd name="connsiteX13-1487" fmla="*/ 1009650 w 2089435"/>
              <a:gd name="connsiteY13-1488" fmla="*/ 666750 h 2940050"/>
              <a:gd name="connsiteX14-1489" fmla="*/ 590550 w 2089435"/>
              <a:gd name="connsiteY14-1490" fmla="*/ 304800 h 2940050"/>
              <a:gd name="connsiteX15-1491" fmla="*/ 996950 w 2089435"/>
              <a:gd name="connsiteY15-1492" fmla="*/ 768350 h 2940050"/>
              <a:gd name="connsiteX16-1493" fmla="*/ 1149350 w 2089435"/>
              <a:gd name="connsiteY16-1494" fmla="*/ 1454150 h 2940050"/>
              <a:gd name="connsiteX17-1495" fmla="*/ 1073150 w 2089435"/>
              <a:gd name="connsiteY17-1496" fmla="*/ 1911350 h 2940050"/>
              <a:gd name="connsiteX18-1497" fmla="*/ 692150 w 2089435"/>
              <a:gd name="connsiteY18-1498" fmla="*/ 1200150 h 2940050"/>
              <a:gd name="connsiteX19-1499" fmla="*/ 374650 w 2089435"/>
              <a:gd name="connsiteY19-1500" fmla="*/ 806450 h 2940050"/>
              <a:gd name="connsiteX20-1501" fmla="*/ 666750 w 2089435"/>
              <a:gd name="connsiteY20-1502" fmla="*/ 1397000 h 2940050"/>
              <a:gd name="connsiteX21-1503" fmla="*/ 0 w 2089435"/>
              <a:gd name="connsiteY21-1504" fmla="*/ 1225550 h 2940050"/>
              <a:gd name="connsiteX22-1505" fmla="*/ 793750 w 2089435"/>
              <a:gd name="connsiteY22-1506" fmla="*/ 1543050 h 2940050"/>
              <a:gd name="connsiteX23-1507" fmla="*/ 1041400 w 2089435"/>
              <a:gd name="connsiteY23-1508" fmla="*/ 2101850 h 2940050"/>
              <a:gd name="connsiteX24-1509" fmla="*/ 946150 w 2089435"/>
              <a:gd name="connsiteY24-1510" fmla="*/ 2940050 h 2940050"/>
              <a:gd name="connsiteX0-1511" fmla="*/ 946150 w 2089435"/>
              <a:gd name="connsiteY0-1512" fmla="*/ 2940050 h 2940050"/>
              <a:gd name="connsiteX1-1513" fmla="*/ 1244600 w 2089435"/>
              <a:gd name="connsiteY1-1514" fmla="*/ 2933700 h 2940050"/>
              <a:gd name="connsiteX2-1515" fmla="*/ 1193800 w 2089435"/>
              <a:gd name="connsiteY2-1516" fmla="*/ 2463800 h 2940050"/>
              <a:gd name="connsiteX3-1517" fmla="*/ 1949450 w 2089435"/>
              <a:gd name="connsiteY3-1518" fmla="*/ 1441450 h 2940050"/>
              <a:gd name="connsiteX4-1519" fmla="*/ 1554965 w 2089435"/>
              <a:gd name="connsiteY4-1520" fmla="*/ 1803400 h 2940050"/>
              <a:gd name="connsiteX5-1521" fmla="*/ 1931113 w 2089435"/>
              <a:gd name="connsiteY5-1522" fmla="*/ 876300 h 2940050"/>
              <a:gd name="connsiteX6-1523" fmla="*/ 1181100 w 2089435"/>
              <a:gd name="connsiteY6-1524" fmla="*/ 2235200 h 2940050"/>
              <a:gd name="connsiteX7-1525" fmla="*/ 1262152 w 2089435"/>
              <a:gd name="connsiteY7-1526" fmla="*/ 1562100 h 2940050"/>
              <a:gd name="connsiteX8-1527" fmla="*/ 2089435 w 2089435"/>
              <a:gd name="connsiteY8-1528" fmla="*/ 101600 h 2940050"/>
              <a:gd name="connsiteX9-1529" fmla="*/ 1548615 w 2089435"/>
              <a:gd name="connsiteY9-1530" fmla="*/ 774700 h 2940050"/>
              <a:gd name="connsiteX10-1531" fmla="*/ 1466850 w 2089435"/>
              <a:gd name="connsiteY10-1532" fmla="*/ 0 h 2940050"/>
              <a:gd name="connsiteX11-1533" fmla="*/ 1231900 w 2089435"/>
              <a:gd name="connsiteY11-1534" fmla="*/ 1320800 h 2940050"/>
              <a:gd name="connsiteX12-1535" fmla="*/ 939800 w 2089435"/>
              <a:gd name="connsiteY12-1536" fmla="*/ 107950 h 2940050"/>
              <a:gd name="connsiteX13-1537" fmla="*/ 1009650 w 2089435"/>
              <a:gd name="connsiteY13-1538" fmla="*/ 666750 h 2940050"/>
              <a:gd name="connsiteX14-1539" fmla="*/ 590550 w 2089435"/>
              <a:gd name="connsiteY14-1540" fmla="*/ 304800 h 2940050"/>
              <a:gd name="connsiteX15-1541" fmla="*/ 996950 w 2089435"/>
              <a:gd name="connsiteY15-1542" fmla="*/ 768350 h 2940050"/>
              <a:gd name="connsiteX16-1543" fmla="*/ 1149350 w 2089435"/>
              <a:gd name="connsiteY16-1544" fmla="*/ 1454150 h 2940050"/>
              <a:gd name="connsiteX17-1545" fmla="*/ 1073150 w 2089435"/>
              <a:gd name="connsiteY17-1546" fmla="*/ 1911350 h 2940050"/>
              <a:gd name="connsiteX18-1547" fmla="*/ 692150 w 2089435"/>
              <a:gd name="connsiteY18-1548" fmla="*/ 1200150 h 2940050"/>
              <a:gd name="connsiteX19-1549" fmla="*/ 374650 w 2089435"/>
              <a:gd name="connsiteY19-1550" fmla="*/ 806450 h 2940050"/>
              <a:gd name="connsiteX20-1551" fmla="*/ 666750 w 2089435"/>
              <a:gd name="connsiteY20-1552" fmla="*/ 1397000 h 2940050"/>
              <a:gd name="connsiteX21-1553" fmla="*/ 0 w 2089435"/>
              <a:gd name="connsiteY21-1554" fmla="*/ 1225550 h 2940050"/>
              <a:gd name="connsiteX22-1555" fmla="*/ 793750 w 2089435"/>
              <a:gd name="connsiteY22-1556" fmla="*/ 1543050 h 2940050"/>
              <a:gd name="connsiteX23-1557" fmla="*/ 1041400 w 2089435"/>
              <a:gd name="connsiteY23-1558" fmla="*/ 2101850 h 2940050"/>
              <a:gd name="connsiteX24-1559" fmla="*/ 946150 w 2089435"/>
              <a:gd name="connsiteY24-1560" fmla="*/ 2940050 h 2940050"/>
              <a:gd name="connsiteX0-1561" fmla="*/ 946150 w 2089435"/>
              <a:gd name="connsiteY0-1562" fmla="*/ 2940050 h 2940050"/>
              <a:gd name="connsiteX1-1563" fmla="*/ 1244600 w 2089435"/>
              <a:gd name="connsiteY1-1564" fmla="*/ 2933700 h 2940050"/>
              <a:gd name="connsiteX2-1565" fmla="*/ 1193800 w 2089435"/>
              <a:gd name="connsiteY2-1566" fmla="*/ 2463800 h 2940050"/>
              <a:gd name="connsiteX3-1567" fmla="*/ 1949450 w 2089435"/>
              <a:gd name="connsiteY3-1568" fmla="*/ 1441450 h 2940050"/>
              <a:gd name="connsiteX4-1569" fmla="*/ 1554965 w 2089435"/>
              <a:gd name="connsiteY4-1570" fmla="*/ 1803400 h 2940050"/>
              <a:gd name="connsiteX5-1571" fmla="*/ 1931113 w 2089435"/>
              <a:gd name="connsiteY5-1572" fmla="*/ 876300 h 2940050"/>
              <a:gd name="connsiteX6-1573" fmla="*/ 1181100 w 2089435"/>
              <a:gd name="connsiteY6-1574" fmla="*/ 2235200 h 2940050"/>
              <a:gd name="connsiteX7-1575" fmla="*/ 1262152 w 2089435"/>
              <a:gd name="connsiteY7-1576" fmla="*/ 1562100 h 2940050"/>
              <a:gd name="connsiteX8-1577" fmla="*/ 2089435 w 2089435"/>
              <a:gd name="connsiteY8-1578" fmla="*/ 101600 h 2940050"/>
              <a:gd name="connsiteX9-1579" fmla="*/ 1548615 w 2089435"/>
              <a:gd name="connsiteY9-1580" fmla="*/ 774700 h 2940050"/>
              <a:gd name="connsiteX10-1581" fmla="*/ 1466850 w 2089435"/>
              <a:gd name="connsiteY10-1582" fmla="*/ 0 h 2940050"/>
              <a:gd name="connsiteX11-1583" fmla="*/ 1231900 w 2089435"/>
              <a:gd name="connsiteY11-1584" fmla="*/ 1320800 h 2940050"/>
              <a:gd name="connsiteX12-1585" fmla="*/ 939800 w 2089435"/>
              <a:gd name="connsiteY12-1586" fmla="*/ 107950 h 2940050"/>
              <a:gd name="connsiteX13-1587" fmla="*/ 1009650 w 2089435"/>
              <a:gd name="connsiteY13-1588" fmla="*/ 666750 h 2940050"/>
              <a:gd name="connsiteX14-1589" fmla="*/ 590550 w 2089435"/>
              <a:gd name="connsiteY14-1590" fmla="*/ 304800 h 2940050"/>
              <a:gd name="connsiteX15-1591" fmla="*/ 996950 w 2089435"/>
              <a:gd name="connsiteY15-1592" fmla="*/ 768350 h 2940050"/>
              <a:gd name="connsiteX16-1593" fmla="*/ 1149350 w 2089435"/>
              <a:gd name="connsiteY16-1594" fmla="*/ 1454150 h 2940050"/>
              <a:gd name="connsiteX17-1595" fmla="*/ 1073150 w 2089435"/>
              <a:gd name="connsiteY17-1596" fmla="*/ 1911350 h 2940050"/>
              <a:gd name="connsiteX18-1597" fmla="*/ 692150 w 2089435"/>
              <a:gd name="connsiteY18-1598" fmla="*/ 1200150 h 2940050"/>
              <a:gd name="connsiteX19-1599" fmla="*/ 374650 w 2089435"/>
              <a:gd name="connsiteY19-1600" fmla="*/ 806450 h 2940050"/>
              <a:gd name="connsiteX20-1601" fmla="*/ 666750 w 2089435"/>
              <a:gd name="connsiteY20-1602" fmla="*/ 1397000 h 2940050"/>
              <a:gd name="connsiteX21-1603" fmla="*/ 0 w 2089435"/>
              <a:gd name="connsiteY21-1604" fmla="*/ 1225550 h 2940050"/>
              <a:gd name="connsiteX22-1605" fmla="*/ 793750 w 2089435"/>
              <a:gd name="connsiteY22-1606" fmla="*/ 1543050 h 2940050"/>
              <a:gd name="connsiteX23-1607" fmla="*/ 1041400 w 2089435"/>
              <a:gd name="connsiteY23-1608" fmla="*/ 2101850 h 2940050"/>
              <a:gd name="connsiteX24-1609" fmla="*/ 946150 w 2089435"/>
              <a:gd name="connsiteY24-1610" fmla="*/ 2940050 h 2940050"/>
              <a:gd name="connsiteX0-1611" fmla="*/ 946150 w 2089435"/>
              <a:gd name="connsiteY0-1612" fmla="*/ 2940050 h 2940050"/>
              <a:gd name="connsiteX1-1613" fmla="*/ 1244600 w 2089435"/>
              <a:gd name="connsiteY1-1614" fmla="*/ 2933700 h 2940050"/>
              <a:gd name="connsiteX2-1615" fmla="*/ 1193800 w 2089435"/>
              <a:gd name="connsiteY2-1616" fmla="*/ 2463800 h 2940050"/>
              <a:gd name="connsiteX3-1617" fmla="*/ 1949450 w 2089435"/>
              <a:gd name="connsiteY3-1618" fmla="*/ 1441450 h 2940050"/>
              <a:gd name="connsiteX4-1619" fmla="*/ 1554965 w 2089435"/>
              <a:gd name="connsiteY4-1620" fmla="*/ 1803400 h 2940050"/>
              <a:gd name="connsiteX5-1621" fmla="*/ 1931113 w 2089435"/>
              <a:gd name="connsiteY5-1622" fmla="*/ 876300 h 2940050"/>
              <a:gd name="connsiteX6-1623" fmla="*/ 1181100 w 2089435"/>
              <a:gd name="connsiteY6-1624" fmla="*/ 2235200 h 2940050"/>
              <a:gd name="connsiteX7-1625" fmla="*/ 1262152 w 2089435"/>
              <a:gd name="connsiteY7-1626" fmla="*/ 1562100 h 2940050"/>
              <a:gd name="connsiteX8-1627" fmla="*/ 2089435 w 2089435"/>
              <a:gd name="connsiteY8-1628" fmla="*/ 101600 h 2940050"/>
              <a:gd name="connsiteX9-1629" fmla="*/ 1548615 w 2089435"/>
              <a:gd name="connsiteY9-1630" fmla="*/ 774700 h 2940050"/>
              <a:gd name="connsiteX10-1631" fmla="*/ 1466850 w 2089435"/>
              <a:gd name="connsiteY10-1632" fmla="*/ 0 h 2940050"/>
              <a:gd name="connsiteX11-1633" fmla="*/ 1231900 w 2089435"/>
              <a:gd name="connsiteY11-1634" fmla="*/ 1320800 h 2940050"/>
              <a:gd name="connsiteX12-1635" fmla="*/ 939800 w 2089435"/>
              <a:gd name="connsiteY12-1636" fmla="*/ 107950 h 2940050"/>
              <a:gd name="connsiteX13-1637" fmla="*/ 1009650 w 2089435"/>
              <a:gd name="connsiteY13-1638" fmla="*/ 666750 h 2940050"/>
              <a:gd name="connsiteX14-1639" fmla="*/ 590550 w 2089435"/>
              <a:gd name="connsiteY14-1640" fmla="*/ 304800 h 2940050"/>
              <a:gd name="connsiteX15-1641" fmla="*/ 996950 w 2089435"/>
              <a:gd name="connsiteY15-1642" fmla="*/ 768350 h 2940050"/>
              <a:gd name="connsiteX16-1643" fmla="*/ 1149350 w 2089435"/>
              <a:gd name="connsiteY16-1644" fmla="*/ 1454150 h 2940050"/>
              <a:gd name="connsiteX17-1645" fmla="*/ 1073150 w 2089435"/>
              <a:gd name="connsiteY17-1646" fmla="*/ 1911350 h 2940050"/>
              <a:gd name="connsiteX18-1647" fmla="*/ 692150 w 2089435"/>
              <a:gd name="connsiteY18-1648" fmla="*/ 1200150 h 2940050"/>
              <a:gd name="connsiteX19-1649" fmla="*/ 374650 w 2089435"/>
              <a:gd name="connsiteY19-1650" fmla="*/ 806450 h 2940050"/>
              <a:gd name="connsiteX20-1651" fmla="*/ 666750 w 2089435"/>
              <a:gd name="connsiteY20-1652" fmla="*/ 1397000 h 2940050"/>
              <a:gd name="connsiteX21-1653" fmla="*/ 0 w 2089435"/>
              <a:gd name="connsiteY21-1654" fmla="*/ 1225550 h 2940050"/>
              <a:gd name="connsiteX22-1655" fmla="*/ 793750 w 2089435"/>
              <a:gd name="connsiteY22-1656" fmla="*/ 1543050 h 2940050"/>
              <a:gd name="connsiteX23-1657" fmla="*/ 1041400 w 2089435"/>
              <a:gd name="connsiteY23-1658" fmla="*/ 2101850 h 2940050"/>
              <a:gd name="connsiteX24-1659" fmla="*/ 946150 w 2089435"/>
              <a:gd name="connsiteY24-1660" fmla="*/ 2940050 h 2940050"/>
              <a:gd name="connsiteX0-1661" fmla="*/ 946150 w 2089435"/>
              <a:gd name="connsiteY0-1662" fmla="*/ 2940050 h 2940050"/>
              <a:gd name="connsiteX1-1663" fmla="*/ 1244600 w 2089435"/>
              <a:gd name="connsiteY1-1664" fmla="*/ 2933700 h 2940050"/>
              <a:gd name="connsiteX2-1665" fmla="*/ 1193800 w 2089435"/>
              <a:gd name="connsiteY2-1666" fmla="*/ 2463800 h 2940050"/>
              <a:gd name="connsiteX3-1667" fmla="*/ 1949450 w 2089435"/>
              <a:gd name="connsiteY3-1668" fmla="*/ 1441450 h 2940050"/>
              <a:gd name="connsiteX4-1669" fmla="*/ 1554965 w 2089435"/>
              <a:gd name="connsiteY4-1670" fmla="*/ 1803400 h 2940050"/>
              <a:gd name="connsiteX5-1671" fmla="*/ 1931113 w 2089435"/>
              <a:gd name="connsiteY5-1672" fmla="*/ 876300 h 2940050"/>
              <a:gd name="connsiteX6-1673" fmla="*/ 1181100 w 2089435"/>
              <a:gd name="connsiteY6-1674" fmla="*/ 2235200 h 2940050"/>
              <a:gd name="connsiteX7-1675" fmla="*/ 1262152 w 2089435"/>
              <a:gd name="connsiteY7-1676" fmla="*/ 1562100 h 2940050"/>
              <a:gd name="connsiteX8-1677" fmla="*/ 2089435 w 2089435"/>
              <a:gd name="connsiteY8-1678" fmla="*/ 101600 h 2940050"/>
              <a:gd name="connsiteX9-1679" fmla="*/ 1548615 w 2089435"/>
              <a:gd name="connsiteY9-1680" fmla="*/ 774700 h 2940050"/>
              <a:gd name="connsiteX10-1681" fmla="*/ 1466850 w 2089435"/>
              <a:gd name="connsiteY10-1682" fmla="*/ 0 h 2940050"/>
              <a:gd name="connsiteX11-1683" fmla="*/ 1231900 w 2089435"/>
              <a:gd name="connsiteY11-1684" fmla="*/ 1320800 h 2940050"/>
              <a:gd name="connsiteX12-1685" fmla="*/ 939800 w 2089435"/>
              <a:gd name="connsiteY12-1686" fmla="*/ 107950 h 2940050"/>
              <a:gd name="connsiteX13-1687" fmla="*/ 1009650 w 2089435"/>
              <a:gd name="connsiteY13-1688" fmla="*/ 666750 h 2940050"/>
              <a:gd name="connsiteX14-1689" fmla="*/ 590550 w 2089435"/>
              <a:gd name="connsiteY14-1690" fmla="*/ 304800 h 2940050"/>
              <a:gd name="connsiteX15-1691" fmla="*/ 996950 w 2089435"/>
              <a:gd name="connsiteY15-1692" fmla="*/ 768350 h 2940050"/>
              <a:gd name="connsiteX16-1693" fmla="*/ 1149350 w 2089435"/>
              <a:gd name="connsiteY16-1694" fmla="*/ 1454150 h 2940050"/>
              <a:gd name="connsiteX17-1695" fmla="*/ 1073150 w 2089435"/>
              <a:gd name="connsiteY17-1696" fmla="*/ 1911350 h 2940050"/>
              <a:gd name="connsiteX18-1697" fmla="*/ 692150 w 2089435"/>
              <a:gd name="connsiteY18-1698" fmla="*/ 1200150 h 2940050"/>
              <a:gd name="connsiteX19-1699" fmla="*/ 374650 w 2089435"/>
              <a:gd name="connsiteY19-1700" fmla="*/ 806450 h 2940050"/>
              <a:gd name="connsiteX20-1701" fmla="*/ 666750 w 2089435"/>
              <a:gd name="connsiteY20-1702" fmla="*/ 1397000 h 2940050"/>
              <a:gd name="connsiteX21-1703" fmla="*/ 0 w 2089435"/>
              <a:gd name="connsiteY21-1704" fmla="*/ 1225550 h 2940050"/>
              <a:gd name="connsiteX22-1705" fmla="*/ 793750 w 2089435"/>
              <a:gd name="connsiteY22-1706" fmla="*/ 1543050 h 2940050"/>
              <a:gd name="connsiteX23-1707" fmla="*/ 1041400 w 2089435"/>
              <a:gd name="connsiteY23-1708" fmla="*/ 2101850 h 2940050"/>
              <a:gd name="connsiteX24-1709" fmla="*/ 946150 w 2089435"/>
              <a:gd name="connsiteY24-1710" fmla="*/ 2940050 h 2940050"/>
              <a:gd name="connsiteX0-1711" fmla="*/ 946150 w 2089435"/>
              <a:gd name="connsiteY0-1712" fmla="*/ 2940050 h 2940050"/>
              <a:gd name="connsiteX1-1713" fmla="*/ 1244600 w 2089435"/>
              <a:gd name="connsiteY1-1714" fmla="*/ 2933700 h 2940050"/>
              <a:gd name="connsiteX2-1715" fmla="*/ 1193800 w 2089435"/>
              <a:gd name="connsiteY2-1716" fmla="*/ 2463800 h 2940050"/>
              <a:gd name="connsiteX3-1717" fmla="*/ 1949450 w 2089435"/>
              <a:gd name="connsiteY3-1718" fmla="*/ 1441450 h 2940050"/>
              <a:gd name="connsiteX4-1719" fmla="*/ 1554965 w 2089435"/>
              <a:gd name="connsiteY4-1720" fmla="*/ 1803400 h 2940050"/>
              <a:gd name="connsiteX5-1721" fmla="*/ 1931113 w 2089435"/>
              <a:gd name="connsiteY5-1722" fmla="*/ 876300 h 2940050"/>
              <a:gd name="connsiteX6-1723" fmla="*/ 1181100 w 2089435"/>
              <a:gd name="connsiteY6-1724" fmla="*/ 2235200 h 2940050"/>
              <a:gd name="connsiteX7-1725" fmla="*/ 1262152 w 2089435"/>
              <a:gd name="connsiteY7-1726" fmla="*/ 1562100 h 2940050"/>
              <a:gd name="connsiteX8-1727" fmla="*/ 2089435 w 2089435"/>
              <a:gd name="connsiteY8-1728" fmla="*/ 101600 h 2940050"/>
              <a:gd name="connsiteX9-1729" fmla="*/ 1548615 w 2089435"/>
              <a:gd name="connsiteY9-1730" fmla="*/ 774700 h 2940050"/>
              <a:gd name="connsiteX10-1731" fmla="*/ 1466850 w 2089435"/>
              <a:gd name="connsiteY10-1732" fmla="*/ 0 h 2940050"/>
              <a:gd name="connsiteX11-1733" fmla="*/ 1231900 w 2089435"/>
              <a:gd name="connsiteY11-1734" fmla="*/ 1320800 h 2940050"/>
              <a:gd name="connsiteX12-1735" fmla="*/ 939800 w 2089435"/>
              <a:gd name="connsiteY12-1736" fmla="*/ 107950 h 2940050"/>
              <a:gd name="connsiteX13-1737" fmla="*/ 1009650 w 2089435"/>
              <a:gd name="connsiteY13-1738" fmla="*/ 666750 h 2940050"/>
              <a:gd name="connsiteX14-1739" fmla="*/ 590550 w 2089435"/>
              <a:gd name="connsiteY14-1740" fmla="*/ 304800 h 2940050"/>
              <a:gd name="connsiteX15-1741" fmla="*/ 996950 w 2089435"/>
              <a:gd name="connsiteY15-1742" fmla="*/ 768350 h 2940050"/>
              <a:gd name="connsiteX16-1743" fmla="*/ 1149350 w 2089435"/>
              <a:gd name="connsiteY16-1744" fmla="*/ 1454150 h 2940050"/>
              <a:gd name="connsiteX17-1745" fmla="*/ 1073150 w 2089435"/>
              <a:gd name="connsiteY17-1746" fmla="*/ 1911350 h 2940050"/>
              <a:gd name="connsiteX18-1747" fmla="*/ 692150 w 2089435"/>
              <a:gd name="connsiteY18-1748" fmla="*/ 1200150 h 2940050"/>
              <a:gd name="connsiteX19-1749" fmla="*/ 374650 w 2089435"/>
              <a:gd name="connsiteY19-1750" fmla="*/ 806450 h 2940050"/>
              <a:gd name="connsiteX20-1751" fmla="*/ 666750 w 2089435"/>
              <a:gd name="connsiteY20-1752" fmla="*/ 1397000 h 2940050"/>
              <a:gd name="connsiteX21-1753" fmla="*/ 0 w 2089435"/>
              <a:gd name="connsiteY21-1754" fmla="*/ 1225550 h 2940050"/>
              <a:gd name="connsiteX22-1755" fmla="*/ 1041400 w 2089435"/>
              <a:gd name="connsiteY22-1756" fmla="*/ 2101850 h 2940050"/>
              <a:gd name="connsiteX23-1757" fmla="*/ 946150 w 2089435"/>
              <a:gd name="connsiteY23-1758" fmla="*/ 2940050 h 2940050"/>
              <a:gd name="connsiteX0-1759" fmla="*/ 946150 w 2089435"/>
              <a:gd name="connsiteY0-1760" fmla="*/ 2940050 h 2940050"/>
              <a:gd name="connsiteX1-1761" fmla="*/ 1244600 w 2089435"/>
              <a:gd name="connsiteY1-1762" fmla="*/ 2933700 h 2940050"/>
              <a:gd name="connsiteX2-1763" fmla="*/ 1193800 w 2089435"/>
              <a:gd name="connsiteY2-1764" fmla="*/ 2463800 h 2940050"/>
              <a:gd name="connsiteX3-1765" fmla="*/ 1949450 w 2089435"/>
              <a:gd name="connsiteY3-1766" fmla="*/ 1441450 h 2940050"/>
              <a:gd name="connsiteX4-1767" fmla="*/ 1554965 w 2089435"/>
              <a:gd name="connsiteY4-1768" fmla="*/ 1803400 h 2940050"/>
              <a:gd name="connsiteX5-1769" fmla="*/ 1931113 w 2089435"/>
              <a:gd name="connsiteY5-1770" fmla="*/ 876300 h 2940050"/>
              <a:gd name="connsiteX6-1771" fmla="*/ 1181100 w 2089435"/>
              <a:gd name="connsiteY6-1772" fmla="*/ 2235200 h 2940050"/>
              <a:gd name="connsiteX7-1773" fmla="*/ 1262152 w 2089435"/>
              <a:gd name="connsiteY7-1774" fmla="*/ 1562100 h 2940050"/>
              <a:gd name="connsiteX8-1775" fmla="*/ 2089435 w 2089435"/>
              <a:gd name="connsiteY8-1776" fmla="*/ 101600 h 2940050"/>
              <a:gd name="connsiteX9-1777" fmla="*/ 1548615 w 2089435"/>
              <a:gd name="connsiteY9-1778" fmla="*/ 774700 h 2940050"/>
              <a:gd name="connsiteX10-1779" fmla="*/ 1466850 w 2089435"/>
              <a:gd name="connsiteY10-1780" fmla="*/ 0 h 2940050"/>
              <a:gd name="connsiteX11-1781" fmla="*/ 1231900 w 2089435"/>
              <a:gd name="connsiteY11-1782" fmla="*/ 1320800 h 2940050"/>
              <a:gd name="connsiteX12-1783" fmla="*/ 939800 w 2089435"/>
              <a:gd name="connsiteY12-1784" fmla="*/ 107950 h 2940050"/>
              <a:gd name="connsiteX13-1785" fmla="*/ 1009650 w 2089435"/>
              <a:gd name="connsiteY13-1786" fmla="*/ 666750 h 2940050"/>
              <a:gd name="connsiteX14-1787" fmla="*/ 590550 w 2089435"/>
              <a:gd name="connsiteY14-1788" fmla="*/ 304800 h 2940050"/>
              <a:gd name="connsiteX15-1789" fmla="*/ 996950 w 2089435"/>
              <a:gd name="connsiteY15-1790" fmla="*/ 768350 h 2940050"/>
              <a:gd name="connsiteX16-1791" fmla="*/ 1149350 w 2089435"/>
              <a:gd name="connsiteY16-1792" fmla="*/ 1454150 h 2940050"/>
              <a:gd name="connsiteX17-1793" fmla="*/ 1073150 w 2089435"/>
              <a:gd name="connsiteY17-1794" fmla="*/ 1911350 h 2940050"/>
              <a:gd name="connsiteX18-1795" fmla="*/ 692150 w 2089435"/>
              <a:gd name="connsiteY18-1796" fmla="*/ 1200150 h 2940050"/>
              <a:gd name="connsiteX19-1797" fmla="*/ 374650 w 2089435"/>
              <a:gd name="connsiteY19-1798" fmla="*/ 806450 h 2940050"/>
              <a:gd name="connsiteX20-1799" fmla="*/ 666750 w 2089435"/>
              <a:gd name="connsiteY20-1800" fmla="*/ 1397000 h 2940050"/>
              <a:gd name="connsiteX21-1801" fmla="*/ 0 w 2089435"/>
              <a:gd name="connsiteY21-1802" fmla="*/ 1225550 h 2940050"/>
              <a:gd name="connsiteX22-1803" fmla="*/ 1041400 w 2089435"/>
              <a:gd name="connsiteY22-1804" fmla="*/ 2101850 h 2940050"/>
              <a:gd name="connsiteX23-1805" fmla="*/ 946150 w 2089435"/>
              <a:gd name="connsiteY23-1806" fmla="*/ 2940050 h 2940050"/>
              <a:gd name="connsiteX0-1807" fmla="*/ 1040758 w 2184043"/>
              <a:gd name="connsiteY0-1808" fmla="*/ 2940050 h 2940050"/>
              <a:gd name="connsiteX1-1809" fmla="*/ 1339208 w 2184043"/>
              <a:gd name="connsiteY1-1810" fmla="*/ 2933700 h 2940050"/>
              <a:gd name="connsiteX2-1811" fmla="*/ 1288408 w 2184043"/>
              <a:gd name="connsiteY2-1812" fmla="*/ 2463800 h 2940050"/>
              <a:gd name="connsiteX3-1813" fmla="*/ 2044058 w 2184043"/>
              <a:gd name="connsiteY3-1814" fmla="*/ 1441450 h 2940050"/>
              <a:gd name="connsiteX4-1815" fmla="*/ 1649573 w 2184043"/>
              <a:gd name="connsiteY4-1816" fmla="*/ 1803400 h 2940050"/>
              <a:gd name="connsiteX5-1817" fmla="*/ 2025721 w 2184043"/>
              <a:gd name="connsiteY5-1818" fmla="*/ 876300 h 2940050"/>
              <a:gd name="connsiteX6-1819" fmla="*/ 1275708 w 2184043"/>
              <a:gd name="connsiteY6-1820" fmla="*/ 2235200 h 2940050"/>
              <a:gd name="connsiteX7-1821" fmla="*/ 1356760 w 2184043"/>
              <a:gd name="connsiteY7-1822" fmla="*/ 1562100 h 2940050"/>
              <a:gd name="connsiteX8-1823" fmla="*/ 2184043 w 2184043"/>
              <a:gd name="connsiteY8-1824" fmla="*/ 101600 h 2940050"/>
              <a:gd name="connsiteX9-1825" fmla="*/ 1643223 w 2184043"/>
              <a:gd name="connsiteY9-1826" fmla="*/ 774700 h 2940050"/>
              <a:gd name="connsiteX10-1827" fmla="*/ 1561458 w 2184043"/>
              <a:gd name="connsiteY10-1828" fmla="*/ 0 h 2940050"/>
              <a:gd name="connsiteX11-1829" fmla="*/ 1326508 w 2184043"/>
              <a:gd name="connsiteY11-1830" fmla="*/ 1320800 h 2940050"/>
              <a:gd name="connsiteX12-1831" fmla="*/ 1034408 w 2184043"/>
              <a:gd name="connsiteY12-1832" fmla="*/ 107950 h 2940050"/>
              <a:gd name="connsiteX13-1833" fmla="*/ 1104258 w 2184043"/>
              <a:gd name="connsiteY13-1834" fmla="*/ 666750 h 2940050"/>
              <a:gd name="connsiteX14-1835" fmla="*/ 685158 w 2184043"/>
              <a:gd name="connsiteY14-1836" fmla="*/ 304800 h 2940050"/>
              <a:gd name="connsiteX15-1837" fmla="*/ 1091558 w 2184043"/>
              <a:gd name="connsiteY15-1838" fmla="*/ 768350 h 2940050"/>
              <a:gd name="connsiteX16-1839" fmla="*/ 1243958 w 2184043"/>
              <a:gd name="connsiteY16-1840" fmla="*/ 1454150 h 2940050"/>
              <a:gd name="connsiteX17-1841" fmla="*/ 1167758 w 2184043"/>
              <a:gd name="connsiteY17-1842" fmla="*/ 1911350 h 2940050"/>
              <a:gd name="connsiteX18-1843" fmla="*/ 786758 w 2184043"/>
              <a:gd name="connsiteY18-1844" fmla="*/ 1200150 h 2940050"/>
              <a:gd name="connsiteX19-1845" fmla="*/ 469258 w 2184043"/>
              <a:gd name="connsiteY19-1846" fmla="*/ 806450 h 2940050"/>
              <a:gd name="connsiteX20-1847" fmla="*/ 761358 w 2184043"/>
              <a:gd name="connsiteY20-1848" fmla="*/ 1397000 h 2940050"/>
              <a:gd name="connsiteX21-1849" fmla="*/ 0 w 2184043"/>
              <a:gd name="connsiteY21-1850" fmla="*/ 1384300 h 2940050"/>
              <a:gd name="connsiteX22-1851" fmla="*/ 1136008 w 2184043"/>
              <a:gd name="connsiteY22-1852" fmla="*/ 2101850 h 2940050"/>
              <a:gd name="connsiteX23-1853" fmla="*/ 1040758 w 2184043"/>
              <a:gd name="connsiteY23-1854" fmla="*/ 2940050 h 2940050"/>
              <a:gd name="connsiteX0-1855" fmla="*/ 1040758 w 2184043"/>
              <a:gd name="connsiteY0-1856" fmla="*/ 2940050 h 2940050"/>
              <a:gd name="connsiteX1-1857" fmla="*/ 1339208 w 2184043"/>
              <a:gd name="connsiteY1-1858" fmla="*/ 2933700 h 2940050"/>
              <a:gd name="connsiteX2-1859" fmla="*/ 1288408 w 2184043"/>
              <a:gd name="connsiteY2-1860" fmla="*/ 2463800 h 2940050"/>
              <a:gd name="connsiteX3-1861" fmla="*/ 2044058 w 2184043"/>
              <a:gd name="connsiteY3-1862" fmla="*/ 1441450 h 2940050"/>
              <a:gd name="connsiteX4-1863" fmla="*/ 1649573 w 2184043"/>
              <a:gd name="connsiteY4-1864" fmla="*/ 1803400 h 2940050"/>
              <a:gd name="connsiteX5-1865" fmla="*/ 2025721 w 2184043"/>
              <a:gd name="connsiteY5-1866" fmla="*/ 876300 h 2940050"/>
              <a:gd name="connsiteX6-1867" fmla="*/ 1275708 w 2184043"/>
              <a:gd name="connsiteY6-1868" fmla="*/ 2235200 h 2940050"/>
              <a:gd name="connsiteX7-1869" fmla="*/ 1356760 w 2184043"/>
              <a:gd name="connsiteY7-1870" fmla="*/ 1562100 h 2940050"/>
              <a:gd name="connsiteX8-1871" fmla="*/ 2184043 w 2184043"/>
              <a:gd name="connsiteY8-1872" fmla="*/ 101600 h 2940050"/>
              <a:gd name="connsiteX9-1873" fmla="*/ 1643223 w 2184043"/>
              <a:gd name="connsiteY9-1874" fmla="*/ 774700 h 2940050"/>
              <a:gd name="connsiteX10-1875" fmla="*/ 1561458 w 2184043"/>
              <a:gd name="connsiteY10-1876" fmla="*/ 0 h 2940050"/>
              <a:gd name="connsiteX11-1877" fmla="*/ 1326508 w 2184043"/>
              <a:gd name="connsiteY11-1878" fmla="*/ 1320800 h 2940050"/>
              <a:gd name="connsiteX12-1879" fmla="*/ 1034408 w 2184043"/>
              <a:gd name="connsiteY12-1880" fmla="*/ 107950 h 2940050"/>
              <a:gd name="connsiteX13-1881" fmla="*/ 1104258 w 2184043"/>
              <a:gd name="connsiteY13-1882" fmla="*/ 666750 h 2940050"/>
              <a:gd name="connsiteX14-1883" fmla="*/ 685158 w 2184043"/>
              <a:gd name="connsiteY14-1884" fmla="*/ 304800 h 2940050"/>
              <a:gd name="connsiteX15-1885" fmla="*/ 1091558 w 2184043"/>
              <a:gd name="connsiteY15-1886" fmla="*/ 768350 h 2940050"/>
              <a:gd name="connsiteX16-1887" fmla="*/ 1243958 w 2184043"/>
              <a:gd name="connsiteY16-1888" fmla="*/ 1454150 h 2940050"/>
              <a:gd name="connsiteX17-1889" fmla="*/ 1167758 w 2184043"/>
              <a:gd name="connsiteY17-1890" fmla="*/ 1911350 h 2940050"/>
              <a:gd name="connsiteX18-1891" fmla="*/ 786758 w 2184043"/>
              <a:gd name="connsiteY18-1892" fmla="*/ 1200150 h 2940050"/>
              <a:gd name="connsiteX19-1893" fmla="*/ 469258 w 2184043"/>
              <a:gd name="connsiteY19-1894" fmla="*/ 806450 h 2940050"/>
              <a:gd name="connsiteX20-1895" fmla="*/ 761358 w 2184043"/>
              <a:gd name="connsiteY20-1896" fmla="*/ 1397000 h 2940050"/>
              <a:gd name="connsiteX21-1897" fmla="*/ 0 w 2184043"/>
              <a:gd name="connsiteY21-1898" fmla="*/ 1384300 h 2940050"/>
              <a:gd name="connsiteX22-1899" fmla="*/ 1136008 w 2184043"/>
              <a:gd name="connsiteY22-1900" fmla="*/ 2101850 h 2940050"/>
              <a:gd name="connsiteX23-1901" fmla="*/ 1040758 w 2184043"/>
              <a:gd name="connsiteY23-1902" fmla="*/ 2940050 h 2940050"/>
              <a:gd name="connsiteX0-1903" fmla="*/ 1040758 w 2184043"/>
              <a:gd name="connsiteY0-1904" fmla="*/ 2940050 h 2940050"/>
              <a:gd name="connsiteX1-1905" fmla="*/ 1339208 w 2184043"/>
              <a:gd name="connsiteY1-1906" fmla="*/ 2933700 h 2940050"/>
              <a:gd name="connsiteX2-1907" fmla="*/ 1288408 w 2184043"/>
              <a:gd name="connsiteY2-1908" fmla="*/ 2463800 h 2940050"/>
              <a:gd name="connsiteX3-1909" fmla="*/ 2044058 w 2184043"/>
              <a:gd name="connsiteY3-1910" fmla="*/ 1441450 h 2940050"/>
              <a:gd name="connsiteX4-1911" fmla="*/ 1649573 w 2184043"/>
              <a:gd name="connsiteY4-1912" fmla="*/ 1803400 h 2940050"/>
              <a:gd name="connsiteX5-1913" fmla="*/ 2025721 w 2184043"/>
              <a:gd name="connsiteY5-1914" fmla="*/ 876300 h 2940050"/>
              <a:gd name="connsiteX6-1915" fmla="*/ 1275708 w 2184043"/>
              <a:gd name="connsiteY6-1916" fmla="*/ 2235200 h 2940050"/>
              <a:gd name="connsiteX7-1917" fmla="*/ 1356760 w 2184043"/>
              <a:gd name="connsiteY7-1918" fmla="*/ 1562100 h 2940050"/>
              <a:gd name="connsiteX8-1919" fmla="*/ 2184043 w 2184043"/>
              <a:gd name="connsiteY8-1920" fmla="*/ 101600 h 2940050"/>
              <a:gd name="connsiteX9-1921" fmla="*/ 1643223 w 2184043"/>
              <a:gd name="connsiteY9-1922" fmla="*/ 774700 h 2940050"/>
              <a:gd name="connsiteX10-1923" fmla="*/ 1561458 w 2184043"/>
              <a:gd name="connsiteY10-1924" fmla="*/ 0 h 2940050"/>
              <a:gd name="connsiteX11-1925" fmla="*/ 1326508 w 2184043"/>
              <a:gd name="connsiteY11-1926" fmla="*/ 1320800 h 2940050"/>
              <a:gd name="connsiteX12-1927" fmla="*/ 1034408 w 2184043"/>
              <a:gd name="connsiteY12-1928" fmla="*/ 107950 h 2940050"/>
              <a:gd name="connsiteX13-1929" fmla="*/ 1104258 w 2184043"/>
              <a:gd name="connsiteY13-1930" fmla="*/ 666750 h 2940050"/>
              <a:gd name="connsiteX14-1931" fmla="*/ 685158 w 2184043"/>
              <a:gd name="connsiteY14-1932" fmla="*/ 304800 h 2940050"/>
              <a:gd name="connsiteX15-1933" fmla="*/ 1091558 w 2184043"/>
              <a:gd name="connsiteY15-1934" fmla="*/ 768350 h 2940050"/>
              <a:gd name="connsiteX16-1935" fmla="*/ 1243958 w 2184043"/>
              <a:gd name="connsiteY16-1936" fmla="*/ 1454150 h 2940050"/>
              <a:gd name="connsiteX17-1937" fmla="*/ 1167758 w 2184043"/>
              <a:gd name="connsiteY17-1938" fmla="*/ 1911350 h 2940050"/>
              <a:gd name="connsiteX18-1939" fmla="*/ 786758 w 2184043"/>
              <a:gd name="connsiteY18-1940" fmla="*/ 1200150 h 2940050"/>
              <a:gd name="connsiteX19-1941" fmla="*/ 469258 w 2184043"/>
              <a:gd name="connsiteY19-1942" fmla="*/ 806450 h 2940050"/>
              <a:gd name="connsiteX20-1943" fmla="*/ 761358 w 2184043"/>
              <a:gd name="connsiteY20-1944" fmla="*/ 1397000 h 2940050"/>
              <a:gd name="connsiteX21-1945" fmla="*/ 0 w 2184043"/>
              <a:gd name="connsiteY21-1946" fmla="*/ 1384300 h 2940050"/>
              <a:gd name="connsiteX22-1947" fmla="*/ 1136008 w 2184043"/>
              <a:gd name="connsiteY22-1948" fmla="*/ 2101850 h 2940050"/>
              <a:gd name="connsiteX23-1949" fmla="*/ 1040758 w 2184043"/>
              <a:gd name="connsiteY23-1950" fmla="*/ 2940050 h 2940050"/>
              <a:gd name="connsiteX0-1951" fmla="*/ 1040758 w 2184043"/>
              <a:gd name="connsiteY0-1952" fmla="*/ 2940050 h 2940050"/>
              <a:gd name="connsiteX1-1953" fmla="*/ 1339208 w 2184043"/>
              <a:gd name="connsiteY1-1954" fmla="*/ 2933700 h 2940050"/>
              <a:gd name="connsiteX2-1955" fmla="*/ 1288408 w 2184043"/>
              <a:gd name="connsiteY2-1956" fmla="*/ 2463800 h 2940050"/>
              <a:gd name="connsiteX3-1957" fmla="*/ 2044058 w 2184043"/>
              <a:gd name="connsiteY3-1958" fmla="*/ 1441450 h 2940050"/>
              <a:gd name="connsiteX4-1959" fmla="*/ 1649573 w 2184043"/>
              <a:gd name="connsiteY4-1960" fmla="*/ 1803400 h 2940050"/>
              <a:gd name="connsiteX5-1961" fmla="*/ 2025721 w 2184043"/>
              <a:gd name="connsiteY5-1962" fmla="*/ 876300 h 2940050"/>
              <a:gd name="connsiteX6-1963" fmla="*/ 1275708 w 2184043"/>
              <a:gd name="connsiteY6-1964" fmla="*/ 2235200 h 2940050"/>
              <a:gd name="connsiteX7-1965" fmla="*/ 1356760 w 2184043"/>
              <a:gd name="connsiteY7-1966" fmla="*/ 1562100 h 2940050"/>
              <a:gd name="connsiteX8-1967" fmla="*/ 2184043 w 2184043"/>
              <a:gd name="connsiteY8-1968" fmla="*/ 101600 h 2940050"/>
              <a:gd name="connsiteX9-1969" fmla="*/ 1643223 w 2184043"/>
              <a:gd name="connsiteY9-1970" fmla="*/ 774700 h 2940050"/>
              <a:gd name="connsiteX10-1971" fmla="*/ 1561458 w 2184043"/>
              <a:gd name="connsiteY10-1972" fmla="*/ 0 h 2940050"/>
              <a:gd name="connsiteX11-1973" fmla="*/ 1326508 w 2184043"/>
              <a:gd name="connsiteY11-1974" fmla="*/ 1320800 h 2940050"/>
              <a:gd name="connsiteX12-1975" fmla="*/ 1034408 w 2184043"/>
              <a:gd name="connsiteY12-1976" fmla="*/ 107950 h 2940050"/>
              <a:gd name="connsiteX13-1977" fmla="*/ 1104258 w 2184043"/>
              <a:gd name="connsiteY13-1978" fmla="*/ 666750 h 2940050"/>
              <a:gd name="connsiteX14-1979" fmla="*/ 685158 w 2184043"/>
              <a:gd name="connsiteY14-1980" fmla="*/ 304800 h 2940050"/>
              <a:gd name="connsiteX15-1981" fmla="*/ 1091558 w 2184043"/>
              <a:gd name="connsiteY15-1982" fmla="*/ 768350 h 2940050"/>
              <a:gd name="connsiteX16-1983" fmla="*/ 1243958 w 2184043"/>
              <a:gd name="connsiteY16-1984" fmla="*/ 1454150 h 2940050"/>
              <a:gd name="connsiteX17-1985" fmla="*/ 1167758 w 2184043"/>
              <a:gd name="connsiteY17-1986" fmla="*/ 1911350 h 2940050"/>
              <a:gd name="connsiteX18-1987" fmla="*/ 786758 w 2184043"/>
              <a:gd name="connsiteY18-1988" fmla="*/ 1200150 h 2940050"/>
              <a:gd name="connsiteX19-1989" fmla="*/ 469258 w 2184043"/>
              <a:gd name="connsiteY19-1990" fmla="*/ 806450 h 2940050"/>
              <a:gd name="connsiteX20-1991" fmla="*/ 761358 w 2184043"/>
              <a:gd name="connsiteY20-1992" fmla="*/ 1397000 h 2940050"/>
              <a:gd name="connsiteX21-1993" fmla="*/ 0 w 2184043"/>
              <a:gd name="connsiteY21-1994" fmla="*/ 1384300 h 2940050"/>
              <a:gd name="connsiteX22-1995" fmla="*/ 1136008 w 2184043"/>
              <a:gd name="connsiteY22-1996" fmla="*/ 2101850 h 2940050"/>
              <a:gd name="connsiteX23-1997" fmla="*/ 1040758 w 2184043"/>
              <a:gd name="connsiteY23-1998" fmla="*/ 2940050 h 2940050"/>
              <a:gd name="connsiteX0-1999" fmla="*/ 1040758 w 2184043"/>
              <a:gd name="connsiteY0-2000" fmla="*/ 2940050 h 2940050"/>
              <a:gd name="connsiteX1-2001" fmla="*/ 1339208 w 2184043"/>
              <a:gd name="connsiteY1-2002" fmla="*/ 2933700 h 2940050"/>
              <a:gd name="connsiteX2-2003" fmla="*/ 1288408 w 2184043"/>
              <a:gd name="connsiteY2-2004" fmla="*/ 2463800 h 2940050"/>
              <a:gd name="connsiteX3-2005" fmla="*/ 2044058 w 2184043"/>
              <a:gd name="connsiteY3-2006" fmla="*/ 1441450 h 2940050"/>
              <a:gd name="connsiteX4-2007" fmla="*/ 1649573 w 2184043"/>
              <a:gd name="connsiteY4-2008" fmla="*/ 1803400 h 2940050"/>
              <a:gd name="connsiteX5-2009" fmla="*/ 2025721 w 2184043"/>
              <a:gd name="connsiteY5-2010" fmla="*/ 876300 h 2940050"/>
              <a:gd name="connsiteX6-2011" fmla="*/ 1275708 w 2184043"/>
              <a:gd name="connsiteY6-2012" fmla="*/ 2235200 h 2940050"/>
              <a:gd name="connsiteX7-2013" fmla="*/ 1356760 w 2184043"/>
              <a:gd name="connsiteY7-2014" fmla="*/ 1562100 h 2940050"/>
              <a:gd name="connsiteX8-2015" fmla="*/ 2184043 w 2184043"/>
              <a:gd name="connsiteY8-2016" fmla="*/ 101600 h 2940050"/>
              <a:gd name="connsiteX9-2017" fmla="*/ 1643223 w 2184043"/>
              <a:gd name="connsiteY9-2018" fmla="*/ 774700 h 2940050"/>
              <a:gd name="connsiteX10-2019" fmla="*/ 1561458 w 2184043"/>
              <a:gd name="connsiteY10-2020" fmla="*/ 0 h 2940050"/>
              <a:gd name="connsiteX11-2021" fmla="*/ 1326508 w 2184043"/>
              <a:gd name="connsiteY11-2022" fmla="*/ 1320800 h 2940050"/>
              <a:gd name="connsiteX12-2023" fmla="*/ 1034408 w 2184043"/>
              <a:gd name="connsiteY12-2024" fmla="*/ 107950 h 2940050"/>
              <a:gd name="connsiteX13-2025" fmla="*/ 1104258 w 2184043"/>
              <a:gd name="connsiteY13-2026" fmla="*/ 666750 h 2940050"/>
              <a:gd name="connsiteX14-2027" fmla="*/ 685158 w 2184043"/>
              <a:gd name="connsiteY14-2028" fmla="*/ 304800 h 2940050"/>
              <a:gd name="connsiteX15-2029" fmla="*/ 1091558 w 2184043"/>
              <a:gd name="connsiteY15-2030" fmla="*/ 768350 h 2940050"/>
              <a:gd name="connsiteX16-2031" fmla="*/ 1243958 w 2184043"/>
              <a:gd name="connsiteY16-2032" fmla="*/ 1454150 h 2940050"/>
              <a:gd name="connsiteX17-2033" fmla="*/ 1167758 w 2184043"/>
              <a:gd name="connsiteY17-2034" fmla="*/ 1911350 h 2940050"/>
              <a:gd name="connsiteX18-2035" fmla="*/ 786758 w 2184043"/>
              <a:gd name="connsiteY18-2036" fmla="*/ 1200150 h 2940050"/>
              <a:gd name="connsiteX19-2037" fmla="*/ 469258 w 2184043"/>
              <a:gd name="connsiteY19-2038" fmla="*/ 806450 h 2940050"/>
              <a:gd name="connsiteX20-2039" fmla="*/ 761358 w 2184043"/>
              <a:gd name="connsiteY20-2040" fmla="*/ 1397000 h 2940050"/>
              <a:gd name="connsiteX21-2041" fmla="*/ 0 w 2184043"/>
              <a:gd name="connsiteY21-2042" fmla="*/ 1384300 h 2940050"/>
              <a:gd name="connsiteX22-2043" fmla="*/ 1136008 w 2184043"/>
              <a:gd name="connsiteY22-2044" fmla="*/ 2101850 h 2940050"/>
              <a:gd name="connsiteX23-2045" fmla="*/ 1040758 w 2184043"/>
              <a:gd name="connsiteY23-2046" fmla="*/ 2940050 h 2940050"/>
              <a:gd name="connsiteX0-2047" fmla="*/ 1040758 w 2184043"/>
              <a:gd name="connsiteY0-2048" fmla="*/ 2940050 h 2940050"/>
              <a:gd name="connsiteX1-2049" fmla="*/ 1339208 w 2184043"/>
              <a:gd name="connsiteY1-2050" fmla="*/ 2933700 h 2940050"/>
              <a:gd name="connsiteX2-2051" fmla="*/ 1288408 w 2184043"/>
              <a:gd name="connsiteY2-2052" fmla="*/ 2463800 h 2940050"/>
              <a:gd name="connsiteX3-2053" fmla="*/ 2044058 w 2184043"/>
              <a:gd name="connsiteY3-2054" fmla="*/ 1441450 h 2940050"/>
              <a:gd name="connsiteX4-2055" fmla="*/ 1649573 w 2184043"/>
              <a:gd name="connsiteY4-2056" fmla="*/ 1803400 h 2940050"/>
              <a:gd name="connsiteX5-2057" fmla="*/ 2025721 w 2184043"/>
              <a:gd name="connsiteY5-2058" fmla="*/ 876300 h 2940050"/>
              <a:gd name="connsiteX6-2059" fmla="*/ 1275708 w 2184043"/>
              <a:gd name="connsiteY6-2060" fmla="*/ 2235200 h 2940050"/>
              <a:gd name="connsiteX7-2061" fmla="*/ 1356760 w 2184043"/>
              <a:gd name="connsiteY7-2062" fmla="*/ 1562100 h 2940050"/>
              <a:gd name="connsiteX8-2063" fmla="*/ 2184043 w 2184043"/>
              <a:gd name="connsiteY8-2064" fmla="*/ 101600 h 2940050"/>
              <a:gd name="connsiteX9-2065" fmla="*/ 1643223 w 2184043"/>
              <a:gd name="connsiteY9-2066" fmla="*/ 774700 h 2940050"/>
              <a:gd name="connsiteX10-2067" fmla="*/ 1561458 w 2184043"/>
              <a:gd name="connsiteY10-2068" fmla="*/ 0 h 2940050"/>
              <a:gd name="connsiteX11-2069" fmla="*/ 1326508 w 2184043"/>
              <a:gd name="connsiteY11-2070" fmla="*/ 1320800 h 2940050"/>
              <a:gd name="connsiteX12-2071" fmla="*/ 1034408 w 2184043"/>
              <a:gd name="connsiteY12-2072" fmla="*/ 107950 h 2940050"/>
              <a:gd name="connsiteX13-2073" fmla="*/ 1104258 w 2184043"/>
              <a:gd name="connsiteY13-2074" fmla="*/ 666750 h 2940050"/>
              <a:gd name="connsiteX14-2075" fmla="*/ 685158 w 2184043"/>
              <a:gd name="connsiteY14-2076" fmla="*/ 304800 h 2940050"/>
              <a:gd name="connsiteX15-2077" fmla="*/ 1091558 w 2184043"/>
              <a:gd name="connsiteY15-2078" fmla="*/ 768350 h 2940050"/>
              <a:gd name="connsiteX16-2079" fmla="*/ 1243958 w 2184043"/>
              <a:gd name="connsiteY16-2080" fmla="*/ 1454150 h 2940050"/>
              <a:gd name="connsiteX17-2081" fmla="*/ 1167758 w 2184043"/>
              <a:gd name="connsiteY17-2082" fmla="*/ 1911350 h 2940050"/>
              <a:gd name="connsiteX18-2083" fmla="*/ 786758 w 2184043"/>
              <a:gd name="connsiteY18-2084" fmla="*/ 1200150 h 2940050"/>
              <a:gd name="connsiteX19-2085" fmla="*/ 380215 w 2184043"/>
              <a:gd name="connsiteY19-2086" fmla="*/ 762000 h 2940050"/>
              <a:gd name="connsiteX20-2087" fmla="*/ 761358 w 2184043"/>
              <a:gd name="connsiteY20-2088" fmla="*/ 1397000 h 2940050"/>
              <a:gd name="connsiteX21-2089" fmla="*/ 0 w 2184043"/>
              <a:gd name="connsiteY21-2090" fmla="*/ 1384300 h 2940050"/>
              <a:gd name="connsiteX22-2091" fmla="*/ 1136008 w 2184043"/>
              <a:gd name="connsiteY22-2092" fmla="*/ 2101850 h 2940050"/>
              <a:gd name="connsiteX23-2093" fmla="*/ 1040758 w 2184043"/>
              <a:gd name="connsiteY23-2094" fmla="*/ 2940050 h 2940050"/>
              <a:gd name="connsiteX0-2095" fmla="*/ 1040758 w 2184043"/>
              <a:gd name="connsiteY0-2096" fmla="*/ 2940050 h 2940050"/>
              <a:gd name="connsiteX1-2097" fmla="*/ 1339208 w 2184043"/>
              <a:gd name="connsiteY1-2098" fmla="*/ 2933700 h 2940050"/>
              <a:gd name="connsiteX2-2099" fmla="*/ 1288408 w 2184043"/>
              <a:gd name="connsiteY2-2100" fmla="*/ 2463800 h 2940050"/>
              <a:gd name="connsiteX3-2101" fmla="*/ 2044058 w 2184043"/>
              <a:gd name="connsiteY3-2102" fmla="*/ 1441450 h 2940050"/>
              <a:gd name="connsiteX4-2103" fmla="*/ 1649573 w 2184043"/>
              <a:gd name="connsiteY4-2104" fmla="*/ 1803400 h 2940050"/>
              <a:gd name="connsiteX5-2105" fmla="*/ 2025721 w 2184043"/>
              <a:gd name="connsiteY5-2106" fmla="*/ 876300 h 2940050"/>
              <a:gd name="connsiteX6-2107" fmla="*/ 1275708 w 2184043"/>
              <a:gd name="connsiteY6-2108" fmla="*/ 2235200 h 2940050"/>
              <a:gd name="connsiteX7-2109" fmla="*/ 1356760 w 2184043"/>
              <a:gd name="connsiteY7-2110" fmla="*/ 1562100 h 2940050"/>
              <a:gd name="connsiteX8-2111" fmla="*/ 2184043 w 2184043"/>
              <a:gd name="connsiteY8-2112" fmla="*/ 101600 h 2940050"/>
              <a:gd name="connsiteX9-2113" fmla="*/ 1643223 w 2184043"/>
              <a:gd name="connsiteY9-2114" fmla="*/ 774700 h 2940050"/>
              <a:gd name="connsiteX10-2115" fmla="*/ 1561458 w 2184043"/>
              <a:gd name="connsiteY10-2116" fmla="*/ 0 h 2940050"/>
              <a:gd name="connsiteX11-2117" fmla="*/ 1326508 w 2184043"/>
              <a:gd name="connsiteY11-2118" fmla="*/ 1320800 h 2940050"/>
              <a:gd name="connsiteX12-2119" fmla="*/ 1034408 w 2184043"/>
              <a:gd name="connsiteY12-2120" fmla="*/ 107950 h 2940050"/>
              <a:gd name="connsiteX13-2121" fmla="*/ 1104258 w 2184043"/>
              <a:gd name="connsiteY13-2122" fmla="*/ 666750 h 2940050"/>
              <a:gd name="connsiteX14-2123" fmla="*/ 685158 w 2184043"/>
              <a:gd name="connsiteY14-2124" fmla="*/ 304800 h 2940050"/>
              <a:gd name="connsiteX15-2125" fmla="*/ 1091558 w 2184043"/>
              <a:gd name="connsiteY15-2126" fmla="*/ 768350 h 2940050"/>
              <a:gd name="connsiteX16-2127" fmla="*/ 1243958 w 2184043"/>
              <a:gd name="connsiteY16-2128" fmla="*/ 1454150 h 2940050"/>
              <a:gd name="connsiteX17-2129" fmla="*/ 1167758 w 2184043"/>
              <a:gd name="connsiteY17-2130" fmla="*/ 1911350 h 2940050"/>
              <a:gd name="connsiteX18-2131" fmla="*/ 786758 w 2184043"/>
              <a:gd name="connsiteY18-2132" fmla="*/ 1200150 h 2940050"/>
              <a:gd name="connsiteX19-2133" fmla="*/ 380215 w 2184043"/>
              <a:gd name="connsiteY19-2134" fmla="*/ 762000 h 2940050"/>
              <a:gd name="connsiteX20-2135" fmla="*/ 761358 w 2184043"/>
              <a:gd name="connsiteY20-2136" fmla="*/ 1397000 h 2940050"/>
              <a:gd name="connsiteX21-2137" fmla="*/ 0 w 2184043"/>
              <a:gd name="connsiteY21-2138" fmla="*/ 1384300 h 2940050"/>
              <a:gd name="connsiteX22-2139" fmla="*/ 1136008 w 2184043"/>
              <a:gd name="connsiteY22-2140" fmla="*/ 2101850 h 2940050"/>
              <a:gd name="connsiteX23-2141" fmla="*/ 1040758 w 2184043"/>
              <a:gd name="connsiteY23-2142" fmla="*/ 2940050 h 2940050"/>
              <a:gd name="connsiteX0-2143" fmla="*/ 1040758 w 2184043"/>
              <a:gd name="connsiteY0-2144" fmla="*/ 2940050 h 2940050"/>
              <a:gd name="connsiteX1-2145" fmla="*/ 1339208 w 2184043"/>
              <a:gd name="connsiteY1-2146" fmla="*/ 2933700 h 2940050"/>
              <a:gd name="connsiteX2-2147" fmla="*/ 1288408 w 2184043"/>
              <a:gd name="connsiteY2-2148" fmla="*/ 2463800 h 2940050"/>
              <a:gd name="connsiteX3-2149" fmla="*/ 2044058 w 2184043"/>
              <a:gd name="connsiteY3-2150" fmla="*/ 1441450 h 2940050"/>
              <a:gd name="connsiteX4-2151" fmla="*/ 1649573 w 2184043"/>
              <a:gd name="connsiteY4-2152" fmla="*/ 1803400 h 2940050"/>
              <a:gd name="connsiteX5-2153" fmla="*/ 2025721 w 2184043"/>
              <a:gd name="connsiteY5-2154" fmla="*/ 876300 h 2940050"/>
              <a:gd name="connsiteX6-2155" fmla="*/ 1275708 w 2184043"/>
              <a:gd name="connsiteY6-2156" fmla="*/ 2235200 h 2940050"/>
              <a:gd name="connsiteX7-2157" fmla="*/ 1356760 w 2184043"/>
              <a:gd name="connsiteY7-2158" fmla="*/ 1562100 h 2940050"/>
              <a:gd name="connsiteX8-2159" fmla="*/ 2184043 w 2184043"/>
              <a:gd name="connsiteY8-2160" fmla="*/ 101600 h 2940050"/>
              <a:gd name="connsiteX9-2161" fmla="*/ 1643223 w 2184043"/>
              <a:gd name="connsiteY9-2162" fmla="*/ 774700 h 2940050"/>
              <a:gd name="connsiteX10-2163" fmla="*/ 1561458 w 2184043"/>
              <a:gd name="connsiteY10-2164" fmla="*/ 0 h 2940050"/>
              <a:gd name="connsiteX11-2165" fmla="*/ 1326508 w 2184043"/>
              <a:gd name="connsiteY11-2166" fmla="*/ 1320800 h 2940050"/>
              <a:gd name="connsiteX12-2167" fmla="*/ 1034408 w 2184043"/>
              <a:gd name="connsiteY12-2168" fmla="*/ 107950 h 2940050"/>
              <a:gd name="connsiteX13-2169" fmla="*/ 1104258 w 2184043"/>
              <a:gd name="connsiteY13-2170" fmla="*/ 666750 h 2940050"/>
              <a:gd name="connsiteX14-2171" fmla="*/ 685158 w 2184043"/>
              <a:gd name="connsiteY14-2172" fmla="*/ 304800 h 2940050"/>
              <a:gd name="connsiteX15-2173" fmla="*/ 1091558 w 2184043"/>
              <a:gd name="connsiteY15-2174" fmla="*/ 768350 h 2940050"/>
              <a:gd name="connsiteX16-2175" fmla="*/ 1243958 w 2184043"/>
              <a:gd name="connsiteY16-2176" fmla="*/ 1454150 h 2940050"/>
              <a:gd name="connsiteX17-2177" fmla="*/ 1167758 w 2184043"/>
              <a:gd name="connsiteY17-2178" fmla="*/ 1911350 h 2940050"/>
              <a:gd name="connsiteX18-2179" fmla="*/ 786758 w 2184043"/>
              <a:gd name="connsiteY18-2180" fmla="*/ 1200150 h 2940050"/>
              <a:gd name="connsiteX19-2181" fmla="*/ 380215 w 2184043"/>
              <a:gd name="connsiteY19-2182" fmla="*/ 762000 h 2940050"/>
              <a:gd name="connsiteX20-2183" fmla="*/ 761358 w 2184043"/>
              <a:gd name="connsiteY20-2184" fmla="*/ 1397000 h 2940050"/>
              <a:gd name="connsiteX21-2185" fmla="*/ 0 w 2184043"/>
              <a:gd name="connsiteY21-2186" fmla="*/ 1384300 h 2940050"/>
              <a:gd name="connsiteX22-2187" fmla="*/ 1136008 w 2184043"/>
              <a:gd name="connsiteY22-2188" fmla="*/ 2101850 h 2940050"/>
              <a:gd name="connsiteX23-2189" fmla="*/ 1040758 w 2184043"/>
              <a:gd name="connsiteY23-2190" fmla="*/ 2940050 h 2940050"/>
              <a:gd name="connsiteX0-2191" fmla="*/ 1040758 w 2184043"/>
              <a:gd name="connsiteY0-2192" fmla="*/ 2940050 h 2940050"/>
              <a:gd name="connsiteX1-2193" fmla="*/ 1339208 w 2184043"/>
              <a:gd name="connsiteY1-2194" fmla="*/ 2933700 h 2940050"/>
              <a:gd name="connsiteX2-2195" fmla="*/ 1288408 w 2184043"/>
              <a:gd name="connsiteY2-2196" fmla="*/ 2463800 h 2940050"/>
              <a:gd name="connsiteX3-2197" fmla="*/ 2044058 w 2184043"/>
              <a:gd name="connsiteY3-2198" fmla="*/ 1441450 h 2940050"/>
              <a:gd name="connsiteX4-2199" fmla="*/ 1649573 w 2184043"/>
              <a:gd name="connsiteY4-2200" fmla="*/ 1803400 h 2940050"/>
              <a:gd name="connsiteX5-2201" fmla="*/ 2025721 w 2184043"/>
              <a:gd name="connsiteY5-2202" fmla="*/ 876300 h 2940050"/>
              <a:gd name="connsiteX6-2203" fmla="*/ 1275708 w 2184043"/>
              <a:gd name="connsiteY6-2204" fmla="*/ 2235200 h 2940050"/>
              <a:gd name="connsiteX7-2205" fmla="*/ 1356760 w 2184043"/>
              <a:gd name="connsiteY7-2206" fmla="*/ 1562100 h 2940050"/>
              <a:gd name="connsiteX8-2207" fmla="*/ 2184043 w 2184043"/>
              <a:gd name="connsiteY8-2208" fmla="*/ 101600 h 2940050"/>
              <a:gd name="connsiteX9-2209" fmla="*/ 1643223 w 2184043"/>
              <a:gd name="connsiteY9-2210" fmla="*/ 774700 h 2940050"/>
              <a:gd name="connsiteX10-2211" fmla="*/ 1561458 w 2184043"/>
              <a:gd name="connsiteY10-2212" fmla="*/ 0 h 2940050"/>
              <a:gd name="connsiteX11-2213" fmla="*/ 1326508 w 2184043"/>
              <a:gd name="connsiteY11-2214" fmla="*/ 1320800 h 2940050"/>
              <a:gd name="connsiteX12-2215" fmla="*/ 1034408 w 2184043"/>
              <a:gd name="connsiteY12-2216" fmla="*/ 107950 h 2940050"/>
              <a:gd name="connsiteX13-2217" fmla="*/ 1104258 w 2184043"/>
              <a:gd name="connsiteY13-2218" fmla="*/ 666750 h 2940050"/>
              <a:gd name="connsiteX14-2219" fmla="*/ 685158 w 2184043"/>
              <a:gd name="connsiteY14-2220" fmla="*/ 304800 h 2940050"/>
              <a:gd name="connsiteX15-2221" fmla="*/ 1091558 w 2184043"/>
              <a:gd name="connsiteY15-2222" fmla="*/ 768350 h 2940050"/>
              <a:gd name="connsiteX16-2223" fmla="*/ 1243958 w 2184043"/>
              <a:gd name="connsiteY16-2224" fmla="*/ 1454150 h 2940050"/>
              <a:gd name="connsiteX17-2225" fmla="*/ 1167758 w 2184043"/>
              <a:gd name="connsiteY17-2226" fmla="*/ 1911350 h 2940050"/>
              <a:gd name="connsiteX18-2227" fmla="*/ 786758 w 2184043"/>
              <a:gd name="connsiteY18-2228" fmla="*/ 1200150 h 2940050"/>
              <a:gd name="connsiteX19-2229" fmla="*/ 380215 w 2184043"/>
              <a:gd name="connsiteY19-2230" fmla="*/ 762000 h 2940050"/>
              <a:gd name="connsiteX20-2231" fmla="*/ 761358 w 2184043"/>
              <a:gd name="connsiteY20-2232" fmla="*/ 1397000 h 2940050"/>
              <a:gd name="connsiteX21-2233" fmla="*/ 0 w 2184043"/>
              <a:gd name="connsiteY21-2234" fmla="*/ 1384300 h 2940050"/>
              <a:gd name="connsiteX22-2235" fmla="*/ 1136008 w 2184043"/>
              <a:gd name="connsiteY22-2236" fmla="*/ 2101850 h 2940050"/>
              <a:gd name="connsiteX23-2237" fmla="*/ 1040758 w 2184043"/>
              <a:gd name="connsiteY23-2238" fmla="*/ 2940050 h 2940050"/>
              <a:gd name="connsiteX0-2239" fmla="*/ 1040758 w 2184043"/>
              <a:gd name="connsiteY0-2240" fmla="*/ 2940050 h 2940050"/>
              <a:gd name="connsiteX1-2241" fmla="*/ 1339208 w 2184043"/>
              <a:gd name="connsiteY1-2242" fmla="*/ 2933700 h 2940050"/>
              <a:gd name="connsiteX2-2243" fmla="*/ 1288408 w 2184043"/>
              <a:gd name="connsiteY2-2244" fmla="*/ 2463800 h 2940050"/>
              <a:gd name="connsiteX3-2245" fmla="*/ 2044058 w 2184043"/>
              <a:gd name="connsiteY3-2246" fmla="*/ 1441450 h 2940050"/>
              <a:gd name="connsiteX4-2247" fmla="*/ 1649573 w 2184043"/>
              <a:gd name="connsiteY4-2248" fmla="*/ 1803400 h 2940050"/>
              <a:gd name="connsiteX5-2249" fmla="*/ 2025721 w 2184043"/>
              <a:gd name="connsiteY5-2250" fmla="*/ 876300 h 2940050"/>
              <a:gd name="connsiteX6-2251" fmla="*/ 1275708 w 2184043"/>
              <a:gd name="connsiteY6-2252" fmla="*/ 2235200 h 2940050"/>
              <a:gd name="connsiteX7-2253" fmla="*/ 1356760 w 2184043"/>
              <a:gd name="connsiteY7-2254" fmla="*/ 1562100 h 2940050"/>
              <a:gd name="connsiteX8-2255" fmla="*/ 2184043 w 2184043"/>
              <a:gd name="connsiteY8-2256" fmla="*/ 101600 h 2940050"/>
              <a:gd name="connsiteX9-2257" fmla="*/ 1643223 w 2184043"/>
              <a:gd name="connsiteY9-2258" fmla="*/ 774700 h 2940050"/>
              <a:gd name="connsiteX10-2259" fmla="*/ 1561458 w 2184043"/>
              <a:gd name="connsiteY10-2260" fmla="*/ 0 h 2940050"/>
              <a:gd name="connsiteX11-2261" fmla="*/ 1326508 w 2184043"/>
              <a:gd name="connsiteY11-2262" fmla="*/ 1320800 h 2940050"/>
              <a:gd name="connsiteX12-2263" fmla="*/ 1034408 w 2184043"/>
              <a:gd name="connsiteY12-2264" fmla="*/ 107950 h 2940050"/>
              <a:gd name="connsiteX13-2265" fmla="*/ 1104258 w 2184043"/>
              <a:gd name="connsiteY13-2266" fmla="*/ 666750 h 2940050"/>
              <a:gd name="connsiteX14-2267" fmla="*/ 685158 w 2184043"/>
              <a:gd name="connsiteY14-2268" fmla="*/ 304800 h 2940050"/>
              <a:gd name="connsiteX15-2269" fmla="*/ 1091558 w 2184043"/>
              <a:gd name="connsiteY15-2270" fmla="*/ 768350 h 2940050"/>
              <a:gd name="connsiteX16-2271" fmla="*/ 1243958 w 2184043"/>
              <a:gd name="connsiteY16-2272" fmla="*/ 1454150 h 2940050"/>
              <a:gd name="connsiteX17-2273" fmla="*/ 1167758 w 2184043"/>
              <a:gd name="connsiteY17-2274" fmla="*/ 1911350 h 2940050"/>
              <a:gd name="connsiteX18-2275" fmla="*/ 797889 w 2184043"/>
              <a:gd name="connsiteY18-2276" fmla="*/ 1276350 h 2940050"/>
              <a:gd name="connsiteX19-2277" fmla="*/ 380215 w 2184043"/>
              <a:gd name="connsiteY19-2278" fmla="*/ 762000 h 2940050"/>
              <a:gd name="connsiteX20-2279" fmla="*/ 761358 w 2184043"/>
              <a:gd name="connsiteY20-2280" fmla="*/ 1397000 h 2940050"/>
              <a:gd name="connsiteX21-2281" fmla="*/ 0 w 2184043"/>
              <a:gd name="connsiteY21-2282" fmla="*/ 1384300 h 2940050"/>
              <a:gd name="connsiteX22-2283" fmla="*/ 1136008 w 2184043"/>
              <a:gd name="connsiteY22-2284" fmla="*/ 2101850 h 2940050"/>
              <a:gd name="connsiteX23-2285" fmla="*/ 1040758 w 2184043"/>
              <a:gd name="connsiteY23-2286" fmla="*/ 2940050 h 2940050"/>
              <a:gd name="connsiteX0-2287" fmla="*/ 1040758 w 2184043"/>
              <a:gd name="connsiteY0-2288" fmla="*/ 2940050 h 2940050"/>
              <a:gd name="connsiteX1-2289" fmla="*/ 1339208 w 2184043"/>
              <a:gd name="connsiteY1-2290" fmla="*/ 2933700 h 2940050"/>
              <a:gd name="connsiteX2-2291" fmla="*/ 1288408 w 2184043"/>
              <a:gd name="connsiteY2-2292" fmla="*/ 2463800 h 2940050"/>
              <a:gd name="connsiteX3-2293" fmla="*/ 2044058 w 2184043"/>
              <a:gd name="connsiteY3-2294" fmla="*/ 1441450 h 2940050"/>
              <a:gd name="connsiteX4-2295" fmla="*/ 1649573 w 2184043"/>
              <a:gd name="connsiteY4-2296" fmla="*/ 1803400 h 2940050"/>
              <a:gd name="connsiteX5-2297" fmla="*/ 2025721 w 2184043"/>
              <a:gd name="connsiteY5-2298" fmla="*/ 876300 h 2940050"/>
              <a:gd name="connsiteX6-2299" fmla="*/ 1275708 w 2184043"/>
              <a:gd name="connsiteY6-2300" fmla="*/ 2235200 h 2940050"/>
              <a:gd name="connsiteX7-2301" fmla="*/ 1356760 w 2184043"/>
              <a:gd name="connsiteY7-2302" fmla="*/ 1562100 h 2940050"/>
              <a:gd name="connsiteX8-2303" fmla="*/ 2184043 w 2184043"/>
              <a:gd name="connsiteY8-2304" fmla="*/ 101600 h 2940050"/>
              <a:gd name="connsiteX9-2305" fmla="*/ 1643223 w 2184043"/>
              <a:gd name="connsiteY9-2306" fmla="*/ 774700 h 2940050"/>
              <a:gd name="connsiteX10-2307" fmla="*/ 1561458 w 2184043"/>
              <a:gd name="connsiteY10-2308" fmla="*/ 0 h 2940050"/>
              <a:gd name="connsiteX11-2309" fmla="*/ 1326508 w 2184043"/>
              <a:gd name="connsiteY11-2310" fmla="*/ 1320800 h 2940050"/>
              <a:gd name="connsiteX12-2311" fmla="*/ 1034408 w 2184043"/>
              <a:gd name="connsiteY12-2312" fmla="*/ 107950 h 2940050"/>
              <a:gd name="connsiteX13-2313" fmla="*/ 1104258 w 2184043"/>
              <a:gd name="connsiteY13-2314" fmla="*/ 666750 h 2940050"/>
              <a:gd name="connsiteX14-2315" fmla="*/ 685158 w 2184043"/>
              <a:gd name="connsiteY14-2316" fmla="*/ 304800 h 2940050"/>
              <a:gd name="connsiteX15-2317" fmla="*/ 1091558 w 2184043"/>
              <a:gd name="connsiteY15-2318" fmla="*/ 768350 h 2940050"/>
              <a:gd name="connsiteX16-2319" fmla="*/ 1243958 w 2184043"/>
              <a:gd name="connsiteY16-2320" fmla="*/ 1454150 h 2940050"/>
              <a:gd name="connsiteX17-2321" fmla="*/ 1167758 w 2184043"/>
              <a:gd name="connsiteY17-2322" fmla="*/ 1911350 h 2940050"/>
              <a:gd name="connsiteX18-2323" fmla="*/ 797889 w 2184043"/>
              <a:gd name="connsiteY18-2324" fmla="*/ 1276350 h 2940050"/>
              <a:gd name="connsiteX19-2325" fmla="*/ 380215 w 2184043"/>
              <a:gd name="connsiteY19-2326" fmla="*/ 762000 h 2940050"/>
              <a:gd name="connsiteX20-2327" fmla="*/ 761358 w 2184043"/>
              <a:gd name="connsiteY20-2328" fmla="*/ 1397000 h 2940050"/>
              <a:gd name="connsiteX21-2329" fmla="*/ 0 w 2184043"/>
              <a:gd name="connsiteY21-2330" fmla="*/ 1384300 h 2940050"/>
              <a:gd name="connsiteX22-2331" fmla="*/ 1136008 w 2184043"/>
              <a:gd name="connsiteY22-2332" fmla="*/ 2101850 h 2940050"/>
              <a:gd name="connsiteX23-2333" fmla="*/ 1040758 w 2184043"/>
              <a:gd name="connsiteY23-2334" fmla="*/ 2940050 h 2940050"/>
              <a:gd name="connsiteX0-2335" fmla="*/ 1040758 w 2184043"/>
              <a:gd name="connsiteY0-2336" fmla="*/ 2940050 h 2940050"/>
              <a:gd name="connsiteX1-2337" fmla="*/ 1339208 w 2184043"/>
              <a:gd name="connsiteY1-2338" fmla="*/ 2933700 h 2940050"/>
              <a:gd name="connsiteX2-2339" fmla="*/ 1288408 w 2184043"/>
              <a:gd name="connsiteY2-2340" fmla="*/ 2463800 h 2940050"/>
              <a:gd name="connsiteX3-2341" fmla="*/ 2044058 w 2184043"/>
              <a:gd name="connsiteY3-2342" fmla="*/ 1441450 h 2940050"/>
              <a:gd name="connsiteX4-2343" fmla="*/ 1649573 w 2184043"/>
              <a:gd name="connsiteY4-2344" fmla="*/ 1803400 h 2940050"/>
              <a:gd name="connsiteX5-2345" fmla="*/ 2025721 w 2184043"/>
              <a:gd name="connsiteY5-2346" fmla="*/ 876300 h 2940050"/>
              <a:gd name="connsiteX6-2347" fmla="*/ 1275708 w 2184043"/>
              <a:gd name="connsiteY6-2348" fmla="*/ 2235200 h 2940050"/>
              <a:gd name="connsiteX7-2349" fmla="*/ 1356760 w 2184043"/>
              <a:gd name="connsiteY7-2350" fmla="*/ 1562100 h 2940050"/>
              <a:gd name="connsiteX8-2351" fmla="*/ 2184043 w 2184043"/>
              <a:gd name="connsiteY8-2352" fmla="*/ 101600 h 2940050"/>
              <a:gd name="connsiteX9-2353" fmla="*/ 1643223 w 2184043"/>
              <a:gd name="connsiteY9-2354" fmla="*/ 774700 h 2940050"/>
              <a:gd name="connsiteX10-2355" fmla="*/ 1561458 w 2184043"/>
              <a:gd name="connsiteY10-2356" fmla="*/ 0 h 2940050"/>
              <a:gd name="connsiteX11-2357" fmla="*/ 1326508 w 2184043"/>
              <a:gd name="connsiteY11-2358" fmla="*/ 1320800 h 2940050"/>
              <a:gd name="connsiteX12-2359" fmla="*/ 1034408 w 2184043"/>
              <a:gd name="connsiteY12-2360" fmla="*/ 107950 h 2940050"/>
              <a:gd name="connsiteX13-2361" fmla="*/ 1104258 w 2184043"/>
              <a:gd name="connsiteY13-2362" fmla="*/ 666750 h 2940050"/>
              <a:gd name="connsiteX14-2363" fmla="*/ 685158 w 2184043"/>
              <a:gd name="connsiteY14-2364" fmla="*/ 304800 h 2940050"/>
              <a:gd name="connsiteX15-2365" fmla="*/ 1091558 w 2184043"/>
              <a:gd name="connsiteY15-2366" fmla="*/ 768350 h 2940050"/>
              <a:gd name="connsiteX16-2367" fmla="*/ 1243958 w 2184043"/>
              <a:gd name="connsiteY16-2368" fmla="*/ 1454150 h 2940050"/>
              <a:gd name="connsiteX17-2369" fmla="*/ 1167758 w 2184043"/>
              <a:gd name="connsiteY17-2370" fmla="*/ 1911350 h 2940050"/>
              <a:gd name="connsiteX18-2371" fmla="*/ 797889 w 2184043"/>
              <a:gd name="connsiteY18-2372" fmla="*/ 1276350 h 2940050"/>
              <a:gd name="connsiteX19-2373" fmla="*/ 380215 w 2184043"/>
              <a:gd name="connsiteY19-2374" fmla="*/ 762000 h 2940050"/>
              <a:gd name="connsiteX20-2375" fmla="*/ 761358 w 2184043"/>
              <a:gd name="connsiteY20-2376" fmla="*/ 1397000 h 2940050"/>
              <a:gd name="connsiteX21-2377" fmla="*/ 0 w 2184043"/>
              <a:gd name="connsiteY21-2378" fmla="*/ 1384300 h 2940050"/>
              <a:gd name="connsiteX22-2379" fmla="*/ 1136008 w 2184043"/>
              <a:gd name="connsiteY22-2380" fmla="*/ 2101850 h 2940050"/>
              <a:gd name="connsiteX23-2381" fmla="*/ 1040758 w 2184043"/>
              <a:gd name="connsiteY23-2382" fmla="*/ 2940050 h 2940050"/>
              <a:gd name="connsiteX0-2383" fmla="*/ 1040758 w 2184043"/>
              <a:gd name="connsiteY0-2384" fmla="*/ 2940050 h 2940050"/>
              <a:gd name="connsiteX1-2385" fmla="*/ 1339208 w 2184043"/>
              <a:gd name="connsiteY1-2386" fmla="*/ 2933700 h 2940050"/>
              <a:gd name="connsiteX2-2387" fmla="*/ 1288408 w 2184043"/>
              <a:gd name="connsiteY2-2388" fmla="*/ 2463800 h 2940050"/>
              <a:gd name="connsiteX3-2389" fmla="*/ 2044058 w 2184043"/>
              <a:gd name="connsiteY3-2390" fmla="*/ 1441450 h 2940050"/>
              <a:gd name="connsiteX4-2391" fmla="*/ 1649573 w 2184043"/>
              <a:gd name="connsiteY4-2392" fmla="*/ 1803400 h 2940050"/>
              <a:gd name="connsiteX5-2393" fmla="*/ 2025721 w 2184043"/>
              <a:gd name="connsiteY5-2394" fmla="*/ 876300 h 2940050"/>
              <a:gd name="connsiteX6-2395" fmla="*/ 1275708 w 2184043"/>
              <a:gd name="connsiteY6-2396" fmla="*/ 2235200 h 2940050"/>
              <a:gd name="connsiteX7-2397" fmla="*/ 1356760 w 2184043"/>
              <a:gd name="connsiteY7-2398" fmla="*/ 1562100 h 2940050"/>
              <a:gd name="connsiteX8-2399" fmla="*/ 2184043 w 2184043"/>
              <a:gd name="connsiteY8-2400" fmla="*/ 101600 h 2940050"/>
              <a:gd name="connsiteX9-2401" fmla="*/ 1643223 w 2184043"/>
              <a:gd name="connsiteY9-2402" fmla="*/ 774700 h 2940050"/>
              <a:gd name="connsiteX10-2403" fmla="*/ 1561458 w 2184043"/>
              <a:gd name="connsiteY10-2404" fmla="*/ 0 h 2940050"/>
              <a:gd name="connsiteX11-2405" fmla="*/ 1326508 w 2184043"/>
              <a:gd name="connsiteY11-2406" fmla="*/ 1320800 h 2940050"/>
              <a:gd name="connsiteX12-2407" fmla="*/ 1034408 w 2184043"/>
              <a:gd name="connsiteY12-2408" fmla="*/ 107950 h 2940050"/>
              <a:gd name="connsiteX13-2409" fmla="*/ 1104258 w 2184043"/>
              <a:gd name="connsiteY13-2410" fmla="*/ 666750 h 2940050"/>
              <a:gd name="connsiteX14-2411" fmla="*/ 685158 w 2184043"/>
              <a:gd name="connsiteY14-2412" fmla="*/ 304800 h 2940050"/>
              <a:gd name="connsiteX15-2413" fmla="*/ 1091558 w 2184043"/>
              <a:gd name="connsiteY15-2414" fmla="*/ 768350 h 2940050"/>
              <a:gd name="connsiteX16-2415" fmla="*/ 1243958 w 2184043"/>
              <a:gd name="connsiteY16-2416" fmla="*/ 1454150 h 2940050"/>
              <a:gd name="connsiteX17-2417" fmla="*/ 1167758 w 2184043"/>
              <a:gd name="connsiteY17-2418" fmla="*/ 1911350 h 2940050"/>
              <a:gd name="connsiteX18-2419" fmla="*/ 797889 w 2184043"/>
              <a:gd name="connsiteY18-2420" fmla="*/ 1276350 h 2940050"/>
              <a:gd name="connsiteX19-2421" fmla="*/ 380215 w 2184043"/>
              <a:gd name="connsiteY19-2422" fmla="*/ 762000 h 2940050"/>
              <a:gd name="connsiteX20-2423" fmla="*/ 761358 w 2184043"/>
              <a:gd name="connsiteY20-2424" fmla="*/ 1397000 h 2940050"/>
              <a:gd name="connsiteX21-2425" fmla="*/ 0 w 2184043"/>
              <a:gd name="connsiteY21-2426" fmla="*/ 1384300 h 2940050"/>
              <a:gd name="connsiteX22-2427" fmla="*/ 1136008 w 2184043"/>
              <a:gd name="connsiteY22-2428" fmla="*/ 2101850 h 2940050"/>
              <a:gd name="connsiteX23-2429" fmla="*/ 1040758 w 2184043"/>
              <a:gd name="connsiteY23-2430" fmla="*/ 2940050 h 2940050"/>
              <a:gd name="connsiteX0-2431" fmla="*/ 1040758 w 2184043"/>
              <a:gd name="connsiteY0-2432" fmla="*/ 2940050 h 2940050"/>
              <a:gd name="connsiteX1-2433" fmla="*/ 1339208 w 2184043"/>
              <a:gd name="connsiteY1-2434" fmla="*/ 2933700 h 2940050"/>
              <a:gd name="connsiteX2-2435" fmla="*/ 1288408 w 2184043"/>
              <a:gd name="connsiteY2-2436" fmla="*/ 2463800 h 2940050"/>
              <a:gd name="connsiteX3-2437" fmla="*/ 2044058 w 2184043"/>
              <a:gd name="connsiteY3-2438" fmla="*/ 1441450 h 2940050"/>
              <a:gd name="connsiteX4-2439" fmla="*/ 1649573 w 2184043"/>
              <a:gd name="connsiteY4-2440" fmla="*/ 1803400 h 2940050"/>
              <a:gd name="connsiteX5-2441" fmla="*/ 2025721 w 2184043"/>
              <a:gd name="connsiteY5-2442" fmla="*/ 876300 h 2940050"/>
              <a:gd name="connsiteX6-2443" fmla="*/ 1275708 w 2184043"/>
              <a:gd name="connsiteY6-2444" fmla="*/ 2235200 h 2940050"/>
              <a:gd name="connsiteX7-2445" fmla="*/ 1356760 w 2184043"/>
              <a:gd name="connsiteY7-2446" fmla="*/ 1562100 h 2940050"/>
              <a:gd name="connsiteX8-2447" fmla="*/ 2184043 w 2184043"/>
              <a:gd name="connsiteY8-2448" fmla="*/ 101600 h 2940050"/>
              <a:gd name="connsiteX9-2449" fmla="*/ 1643223 w 2184043"/>
              <a:gd name="connsiteY9-2450" fmla="*/ 774700 h 2940050"/>
              <a:gd name="connsiteX10-2451" fmla="*/ 1561458 w 2184043"/>
              <a:gd name="connsiteY10-2452" fmla="*/ 0 h 2940050"/>
              <a:gd name="connsiteX11-2453" fmla="*/ 1326508 w 2184043"/>
              <a:gd name="connsiteY11-2454" fmla="*/ 1320800 h 2940050"/>
              <a:gd name="connsiteX12-2455" fmla="*/ 1034408 w 2184043"/>
              <a:gd name="connsiteY12-2456" fmla="*/ 107950 h 2940050"/>
              <a:gd name="connsiteX13-2457" fmla="*/ 1104258 w 2184043"/>
              <a:gd name="connsiteY13-2458" fmla="*/ 666750 h 2940050"/>
              <a:gd name="connsiteX14-2459" fmla="*/ 685158 w 2184043"/>
              <a:gd name="connsiteY14-2460" fmla="*/ 304800 h 2940050"/>
              <a:gd name="connsiteX15-2461" fmla="*/ 1091558 w 2184043"/>
              <a:gd name="connsiteY15-2462" fmla="*/ 768350 h 2940050"/>
              <a:gd name="connsiteX16-2463" fmla="*/ 1243958 w 2184043"/>
              <a:gd name="connsiteY16-2464" fmla="*/ 1454150 h 2940050"/>
              <a:gd name="connsiteX17-2465" fmla="*/ 1167758 w 2184043"/>
              <a:gd name="connsiteY17-2466" fmla="*/ 1911350 h 2940050"/>
              <a:gd name="connsiteX18-2467" fmla="*/ 814584 w 2184043"/>
              <a:gd name="connsiteY18-2468" fmla="*/ 1346200 h 2940050"/>
              <a:gd name="connsiteX19-2469" fmla="*/ 380215 w 2184043"/>
              <a:gd name="connsiteY19-2470" fmla="*/ 762000 h 2940050"/>
              <a:gd name="connsiteX20-2471" fmla="*/ 761358 w 2184043"/>
              <a:gd name="connsiteY20-2472" fmla="*/ 1397000 h 2940050"/>
              <a:gd name="connsiteX21-2473" fmla="*/ 0 w 2184043"/>
              <a:gd name="connsiteY21-2474" fmla="*/ 1384300 h 2940050"/>
              <a:gd name="connsiteX22-2475" fmla="*/ 1136008 w 2184043"/>
              <a:gd name="connsiteY22-2476" fmla="*/ 2101850 h 2940050"/>
              <a:gd name="connsiteX23-2477" fmla="*/ 1040758 w 2184043"/>
              <a:gd name="connsiteY23-2478" fmla="*/ 2940050 h 2940050"/>
              <a:gd name="connsiteX0-2479" fmla="*/ 1040758 w 2184043"/>
              <a:gd name="connsiteY0-2480" fmla="*/ 2940050 h 2940050"/>
              <a:gd name="connsiteX1-2481" fmla="*/ 1339208 w 2184043"/>
              <a:gd name="connsiteY1-2482" fmla="*/ 2933700 h 2940050"/>
              <a:gd name="connsiteX2-2483" fmla="*/ 1288408 w 2184043"/>
              <a:gd name="connsiteY2-2484" fmla="*/ 2463800 h 2940050"/>
              <a:gd name="connsiteX3-2485" fmla="*/ 2044058 w 2184043"/>
              <a:gd name="connsiteY3-2486" fmla="*/ 1441450 h 2940050"/>
              <a:gd name="connsiteX4-2487" fmla="*/ 1649573 w 2184043"/>
              <a:gd name="connsiteY4-2488" fmla="*/ 1803400 h 2940050"/>
              <a:gd name="connsiteX5-2489" fmla="*/ 2025721 w 2184043"/>
              <a:gd name="connsiteY5-2490" fmla="*/ 876300 h 2940050"/>
              <a:gd name="connsiteX6-2491" fmla="*/ 1275708 w 2184043"/>
              <a:gd name="connsiteY6-2492" fmla="*/ 2235200 h 2940050"/>
              <a:gd name="connsiteX7-2493" fmla="*/ 1356760 w 2184043"/>
              <a:gd name="connsiteY7-2494" fmla="*/ 1562100 h 2940050"/>
              <a:gd name="connsiteX8-2495" fmla="*/ 2184043 w 2184043"/>
              <a:gd name="connsiteY8-2496" fmla="*/ 101600 h 2940050"/>
              <a:gd name="connsiteX9-2497" fmla="*/ 1643223 w 2184043"/>
              <a:gd name="connsiteY9-2498" fmla="*/ 774700 h 2940050"/>
              <a:gd name="connsiteX10-2499" fmla="*/ 1561458 w 2184043"/>
              <a:gd name="connsiteY10-2500" fmla="*/ 0 h 2940050"/>
              <a:gd name="connsiteX11-2501" fmla="*/ 1326508 w 2184043"/>
              <a:gd name="connsiteY11-2502" fmla="*/ 1320800 h 2940050"/>
              <a:gd name="connsiteX12-2503" fmla="*/ 1034408 w 2184043"/>
              <a:gd name="connsiteY12-2504" fmla="*/ 107950 h 2940050"/>
              <a:gd name="connsiteX13-2505" fmla="*/ 1104258 w 2184043"/>
              <a:gd name="connsiteY13-2506" fmla="*/ 666750 h 2940050"/>
              <a:gd name="connsiteX14-2507" fmla="*/ 685158 w 2184043"/>
              <a:gd name="connsiteY14-2508" fmla="*/ 304800 h 2940050"/>
              <a:gd name="connsiteX15-2509" fmla="*/ 1091558 w 2184043"/>
              <a:gd name="connsiteY15-2510" fmla="*/ 768350 h 2940050"/>
              <a:gd name="connsiteX16-2511" fmla="*/ 1243958 w 2184043"/>
              <a:gd name="connsiteY16-2512" fmla="*/ 1454150 h 2940050"/>
              <a:gd name="connsiteX17-2513" fmla="*/ 1167758 w 2184043"/>
              <a:gd name="connsiteY17-2514" fmla="*/ 1911350 h 2940050"/>
              <a:gd name="connsiteX18-2515" fmla="*/ 814584 w 2184043"/>
              <a:gd name="connsiteY18-2516" fmla="*/ 1346200 h 2940050"/>
              <a:gd name="connsiteX19-2517" fmla="*/ 380215 w 2184043"/>
              <a:gd name="connsiteY19-2518" fmla="*/ 762000 h 2940050"/>
              <a:gd name="connsiteX20-2519" fmla="*/ 761358 w 2184043"/>
              <a:gd name="connsiteY20-2520" fmla="*/ 1397000 h 2940050"/>
              <a:gd name="connsiteX21-2521" fmla="*/ 0 w 2184043"/>
              <a:gd name="connsiteY21-2522" fmla="*/ 1384300 h 2940050"/>
              <a:gd name="connsiteX22-2523" fmla="*/ 1136008 w 2184043"/>
              <a:gd name="connsiteY22-2524" fmla="*/ 2101850 h 2940050"/>
              <a:gd name="connsiteX23-2525" fmla="*/ 1040758 w 2184043"/>
              <a:gd name="connsiteY23-2526" fmla="*/ 2940050 h 2940050"/>
              <a:gd name="connsiteX0-2527" fmla="*/ 1040758 w 2184043"/>
              <a:gd name="connsiteY0-2528" fmla="*/ 2940050 h 2940050"/>
              <a:gd name="connsiteX1-2529" fmla="*/ 1339208 w 2184043"/>
              <a:gd name="connsiteY1-2530" fmla="*/ 2933700 h 2940050"/>
              <a:gd name="connsiteX2-2531" fmla="*/ 1288408 w 2184043"/>
              <a:gd name="connsiteY2-2532" fmla="*/ 2463800 h 2940050"/>
              <a:gd name="connsiteX3-2533" fmla="*/ 2044058 w 2184043"/>
              <a:gd name="connsiteY3-2534" fmla="*/ 1441450 h 2940050"/>
              <a:gd name="connsiteX4-2535" fmla="*/ 1649573 w 2184043"/>
              <a:gd name="connsiteY4-2536" fmla="*/ 1803400 h 2940050"/>
              <a:gd name="connsiteX5-2537" fmla="*/ 2025721 w 2184043"/>
              <a:gd name="connsiteY5-2538" fmla="*/ 876300 h 2940050"/>
              <a:gd name="connsiteX6-2539" fmla="*/ 1275708 w 2184043"/>
              <a:gd name="connsiteY6-2540" fmla="*/ 2235200 h 2940050"/>
              <a:gd name="connsiteX7-2541" fmla="*/ 1356760 w 2184043"/>
              <a:gd name="connsiteY7-2542" fmla="*/ 1562100 h 2940050"/>
              <a:gd name="connsiteX8-2543" fmla="*/ 2184043 w 2184043"/>
              <a:gd name="connsiteY8-2544" fmla="*/ 101600 h 2940050"/>
              <a:gd name="connsiteX9-2545" fmla="*/ 1643223 w 2184043"/>
              <a:gd name="connsiteY9-2546" fmla="*/ 774700 h 2940050"/>
              <a:gd name="connsiteX10-2547" fmla="*/ 1561458 w 2184043"/>
              <a:gd name="connsiteY10-2548" fmla="*/ 0 h 2940050"/>
              <a:gd name="connsiteX11-2549" fmla="*/ 1326508 w 2184043"/>
              <a:gd name="connsiteY11-2550" fmla="*/ 1320800 h 2940050"/>
              <a:gd name="connsiteX12-2551" fmla="*/ 1034408 w 2184043"/>
              <a:gd name="connsiteY12-2552" fmla="*/ 107950 h 2940050"/>
              <a:gd name="connsiteX13-2553" fmla="*/ 1104258 w 2184043"/>
              <a:gd name="connsiteY13-2554" fmla="*/ 666750 h 2940050"/>
              <a:gd name="connsiteX14-2555" fmla="*/ 685158 w 2184043"/>
              <a:gd name="connsiteY14-2556" fmla="*/ 304800 h 2940050"/>
              <a:gd name="connsiteX15-2557" fmla="*/ 1108253 w 2184043"/>
              <a:gd name="connsiteY15-2558" fmla="*/ 774700 h 2940050"/>
              <a:gd name="connsiteX16-2559" fmla="*/ 1243958 w 2184043"/>
              <a:gd name="connsiteY16-2560" fmla="*/ 1454150 h 2940050"/>
              <a:gd name="connsiteX17-2561" fmla="*/ 1167758 w 2184043"/>
              <a:gd name="connsiteY17-2562" fmla="*/ 1911350 h 2940050"/>
              <a:gd name="connsiteX18-2563" fmla="*/ 814584 w 2184043"/>
              <a:gd name="connsiteY18-2564" fmla="*/ 1346200 h 2940050"/>
              <a:gd name="connsiteX19-2565" fmla="*/ 380215 w 2184043"/>
              <a:gd name="connsiteY19-2566" fmla="*/ 762000 h 2940050"/>
              <a:gd name="connsiteX20-2567" fmla="*/ 761358 w 2184043"/>
              <a:gd name="connsiteY20-2568" fmla="*/ 1397000 h 2940050"/>
              <a:gd name="connsiteX21-2569" fmla="*/ 0 w 2184043"/>
              <a:gd name="connsiteY21-2570" fmla="*/ 1384300 h 2940050"/>
              <a:gd name="connsiteX22-2571" fmla="*/ 1136008 w 2184043"/>
              <a:gd name="connsiteY22-2572" fmla="*/ 2101850 h 2940050"/>
              <a:gd name="connsiteX23-2573" fmla="*/ 1040758 w 2184043"/>
              <a:gd name="connsiteY23-2574" fmla="*/ 2940050 h 2940050"/>
              <a:gd name="connsiteX0-2575" fmla="*/ 1040758 w 2184043"/>
              <a:gd name="connsiteY0-2576" fmla="*/ 2940050 h 2940050"/>
              <a:gd name="connsiteX1-2577" fmla="*/ 1339208 w 2184043"/>
              <a:gd name="connsiteY1-2578" fmla="*/ 2933700 h 2940050"/>
              <a:gd name="connsiteX2-2579" fmla="*/ 1288408 w 2184043"/>
              <a:gd name="connsiteY2-2580" fmla="*/ 2463800 h 2940050"/>
              <a:gd name="connsiteX3-2581" fmla="*/ 2044058 w 2184043"/>
              <a:gd name="connsiteY3-2582" fmla="*/ 1441450 h 2940050"/>
              <a:gd name="connsiteX4-2583" fmla="*/ 1649573 w 2184043"/>
              <a:gd name="connsiteY4-2584" fmla="*/ 1803400 h 2940050"/>
              <a:gd name="connsiteX5-2585" fmla="*/ 2025721 w 2184043"/>
              <a:gd name="connsiteY5-2586" fmla="*/ 876300 h 2940050"/>
              <a:gd name="connsiteX6-2587" fmla="*/ 1275708 w 2184043"/>
              <a:gd name="connsiteY6-2588" fmla="*/ 2235200 h 2940050"/>
              <a:gd name="connsiteX7-2589" fmla="*/ 1356760 w 2184043"/>
              <a:gd name="connsiteY7-2590" fmla="*/ 1562100 h 2940050"/>
              <a:gd name="connsiteX8-2591" fmla="*/ 2184043 w 2184043"/>
              <a:gd name="connsiteY8-2592" fmla="*/ 101600 h 2940050"/>
              <a:gd name="connsiteX9-2593" fmla="*/ 1643223 w 2184043"/>
              <a:gd name="connsiteY9-2594" fmla="*/ 774700 h 2940050"/>
              <a:gd name="connsiteX10-2595" fmla="*/ 1561458 w 2184043"/>
              <a:gd name="connsiteY10-2596" fmla="*/ 0 h 2940050"/>
              <a:gd name="connsiteX11-2597" fmla="*/ 1326508 w 2184043"/>
              <a:gd name="connsiteY11-2598" fmla="*/ 1320800 h 2940050"/>
              <a:gd name="connsiteX12-2599" fmla="*/ 1034408 w 2184043"/>
              <a:gd name="connsiteY12-2600" fmla="*/ 107950 h 2940050"/>
              <a:gd name="connsiteX13-2601" fmla="*/ 1104258 w 2184043"/>
              <a:gd name="connsiteY13-2602" fmla="*/ 666750 h 2940050"/>
              <a:gd name="connsiteX14-2603" fmla="*/ 685158 w 2184043"/>
              <a:gd name="connsiteY14-2604" fmla="*/ 304800 h 2940050"/>
              <a:gd name="connsiteX15-2605" fmla="*/ 1108253 w 2184043"/>
              <a:gd name="connsiteY15-2606" fmla="*/ 774700 h 2940050"/>
              <a:gd name="connsiteX16-2607" fmla="*/ 1243958 w 2184043"/>
              <a:gd name="connsiteY16-2608" fmla="*/ 1454150 h 2940050"/>
              <a:gd name="connsiteX17-2609" fmla="*/ 1167758 w 2184043"/>
              <a:gd name="connsiteY17-2610" fmla="*/ 1911350 h 2940050"/>
              <a:gd name="connsiteX18-2611" fmla="*/ 814584 w 2184043"/>
              <a:gd name="connsiteY18-2612" fmla="*/ 1346200 h 2940050"/>
              <a:gd name="connsiteX19-2613" fmla="*/ 380215 w 2184043"/>
              <a:gd name="connsiteY19-2614" fmla="*/ 762000 h 2940050"/>
              <a:gd name="connsiteX20-2615" fmla="*/ 761358 w 2184043"/>
              <a:gd name="connsiteY20-2616" fmla="*/ 1397000 h 2940050"/>
              <a:gd name="connsiteX21-2617" fmla="*/ 0 w 2184043"/>
              <a:gd name="connsiteY21-2618" fmla="*/ 1384300 h 2940050"/>
              <a:gd name="connsiteX22-2619" fmla="*/ 1136008 w 2184043"/>
              <a:gd name="connsiteY22-2620" fmla="*/ 2101850 h 2940050"/>
              <a:gd name="connsiteX23-2621" fmla="*/ 1040758 w 2184043"/>
              <a:gd name="connsiteY23-2622" fmla="*/ 2940050 h 2940050"/>
              <a:gd name="connsiteX0-2623" fmla="*/ 1040758 w 2184043"/>
              <a:gd name="connsiteY0-2624" fmla="*/ 2940050 h 2940050"/>
              <a:gd name="connsiteX1-2625" fmla="*/ 1339208 w 2184043"/>
              <a:gd name="connsiteY1-2626" fmla="*/ 2933700 h 2940050"/>
              <a:gd name="connsiteX2-2627" fmla="*/ 1288408 w 2184043"/>
              <a:gd name="connsiteY2-2628" fmla="*/ 2463800 h 2940050"/>
              <a:gd name="connsiteX3-2629" fmla="*/ 2044058 w 2184043"/>
              <a:gd name="connsiteY3-2630" fmla="*/ 1441450 h 2940050"/>
              <a:gd name="connsiteX4-2631" fmla="*/ 1649573 w 2184043"/>
              <a:gd name="connsiteY4-2632" fmla="*/ 1803400 h 2940050"/>
              <a:gd name="connsiteX5-2633" fmla="*/ 2025721 w 2184043"/>
              <a:gd name="connsiteY5-2634" fmla="*/ 876300 h 2940050"/>
              <a:gd name="connsiteX6-2635" fmla="*/ 1275708 w 2184043"/>
              <a:gd name="connsiteY6-2636" fmla="*/ 2235200 h 2940050"/>
              <a:gd name="connsiteX7-2637" fmla="*/ 1356760 w 2184043"/>
              <a:gd name="connsiteY7-2638" fmla="*/ 1562100 h 2940050"/>
              <a:gd name="connsiteX8-2639" fmla="*/ 2184043 w 2184043"/>
              <a:gd name="connsiteY8-2640" fmla="*/ 101600 h 2940050"/>
              <a:gd name="connsiteX9-2641" fmla="*/ 1643223 w 2184043"/>
              <a:gd name="connsiteY9-2642" fmla="*/ 774700 h 2940050"/>
              <a:gd name="connsiteX10-2643" fmla="*/ 1561458 w 2184043"/>
              <a:gd name="connsiteY10-2644" fmla="*/ 0 h 2940050"/>
              <a:gd name="connsiteX11-2645" fmla="*/ 1326508 w 2184043"/>
              <a:gd name="connsiteY11-2646" fmla="*/ 1320800 h 2940050"/>
              <a:gd name="connsiteX12-2647" fmla="*/ 1034408 w 2184043"/>
              <a:gd name="connsiteY12-2648" fmla="*/ 107950 h 2940050"/>
              <a:gd name="connsiteX13-2649" fmla="*/ 1104258 w 2184043"/>
              <a:gd name="connsiteY13-2650" fmla="*/ 666750 h 2940050"/>
              <a:gd name="connsiteX14-2651" fmla="*/ 685158 w 2184043"/>
              <a:gd name="connsiteY14-2652" fmla="*/ 304800 h 2940050"/>
              <a:gd name="connsiteX15-2653" fmla="*/ 1108253 w 2184043"/>
              <a:gd name="connsiteY15-2654" fmla="*/ 774700 h 2940050"/>
              <a:gd name="connsiteX16-2655" fmla="*/ 1243958 w 2184043"/>
              <a:gd name="connsiteY16-2656" fmla="*/ 1454150 h 2940050"/>
              <a:gd name="connsiteX17-2657" fmla="*/ 1167758 w 2184043"/>
              <a:gd name="connsiteY17-2658" fmla="*/ 1911350 h 2940050"/>
              <a:gd name="connsiteX18-2659" fmla="*/ 814584 w 2184043"/>
              <a:gd name="connsiteY18-2660" fmla="*/ 1346200 h 2940050"/>
              <a:gd name="connsiteX19-2661" fmla="*/ 380215 w 2184043"/>
              <a:gd name="connsiteY19-2662" fmla="*/ 762000 h 2940050"/>
              <a:gd name="connsiteX20-2663" fmla="*/ 761358 w 2184043"/>
              <a:gd name="connsiteY20-2664" fmla="*/ 1397000 h 2940050"/>
              <a:gd name="connsiteX21-2665" fmla="*/ 0 w 2184043"/>
              <a:gd name="connsiteY21-2666" fmla="*/ 1384300 h 2940050"/>
              <a:gd name="connsiteX22-2667" fmla="*/ 1136008 w 2184043"/>
              <a:gd name="connsiteY22-2668" fmla="*/ 2101850 h 2940050"/>
              <a:gd name="connsiteX23-2669" fmla="*/ 1040758 w 2184043"/>
              <a:gd name="connsiteY23-2670" fmla="*/ 2940050 h 2940050"/>
              <a:gd name="connsiteX0-2671" fmla="*/ 1040758 w 2184043"/>
              <a:gd name="connsiteY0-2672" fmla="*/ 2940050 h 2940050"/>
              <a:gd name="connsiteX1-2673" fmla="*/ 1339208 w 2184043"/>
              <a:gd name="connsiteY1-2674" fmla="*/ 2933700 h 2940050"/>
              <a:gd name="connsiteX2-2675" fmla="*/ 1288408 w 2184043"/>
              <a:gd name="connsiteY2-2676" fmla="*/ 2463800 h 2940050"/>
              <a:gd name="connsiteX3-2677" fmla="*/ 2044058 w 2184043"/>
              <a:gd name="connsiteY3-2678" fmla="*/ 1441450 h 2940050"/>
              <a:gd name="connsiteX4-2679" fmla="*/ 1649573 w 2184043"/>
              <a:gd name="connsiteY4-2680" fmla="*/ 1803400 h 2940050"/>
              <a:gd name="connsiteX5-2681" fmla="*/ 2025721 w 2184043"/>
              <a:gd name="connsiteY5-2682" fmla="*/ 876300 h 2940050"/>
              <a:gd name="connsiteX6-2683" fmla="*/ 1275708 w 2184043"/>
              <a:gd name="connsiteY6-2684" fmla="*/ 2235200 h 2940050"/>
              <a:gd name="connsiteX7-2685" fmla="*/ 1356760 w 2184043"/>
              <a:gd name="connsiteY7-2686" fmla="*/ 1562100 h 2940050"/>
              <a:gd name="connsiteX8-2687" fmla="*/ 2184043 w 2184043"/>
              <a:gd name="connsiteY8-2688" fmla="*/ 101600 h 2940050"/>
              <a:gd name="connsiteX9-2689" fmla="*/ 1643223 w 2184043"/>
              <a:gd name="connsiteY9-2690" fmla="*/ 774700 h 2940050"/>
              <a:gd name="connsiteX10-2691" fmla="*/ 1561458 w 2184043"/>
              <a:gd name="connsiteY10-2692" fmla="*/ 0 h 2940050"/>
              <a:gd name="connsiteX11-2693" fmla="*/ 1326508 w 2184043"/>
              <a:gd name="connsiteY11-2694" fmla="*/ 1320800 h 2940050"/>
              <a:gd name="connsiteX12-2695" fmla="*/ 1034408 w 2184043"/>
              <a:gd name="connsiteY12-2696" fmla="*/ 107950 h 2940050"/>
              <a:gd name="connsiteX13-2697" fmla="*/ 1104258 w 2184043"/>
              <a:gd name="connsiteY13-2698" fmla="*/ 666750 h 2940050"/>
              <a:gd name="connsiteX14-2699" fmla="*/ 685158 w 2184043"/>
              <a:gd name="connsiteY14-2700" fmla="*/ 304800 h 2940050"/>
              <a:gd name="connsiteX15-2701" fmla="*/ 1108253 w 2184043"/>
              <a:gd name="connsiteY15-2702" fmla="*/ 774700 h 2940050"/>
              <a:gd name="connsiteX16-2703" fmla="*/ 1243958 w 2184043"/>
              <a:gd name="connsiteY16-2704" fmla="*/ 1454150 h 2940050"/>
              <a:gd name="connsiteX17-2705" fmla="*/ 1167758 w 2184043"/>
              <a:gd name="connsiteY17-2706" fmla="*/ 1911350 h 2940050"/>
              <a:gd name="connsiteX18-2707" fmla="*/ 814584 w 2184043"/>
              <a:gd name="connsiteY18-2708" fmla="*/ 1346200 h 2940050"/>
              <a:gd name="connsiteX19-2709" fmla="*/ 380215 w 2184043"/>
              <a:gd name="connsiteY19-2710" fmla="*/ 762000 h 2940050"/>
              <a:gd name="connsiteX20-2711" fmla="*/ 761358 w 2184043"/>
              <a:gd name="connsiteY20-2712" fmla="*/ 1397000 h 2940050"/>
              <a:gd name="connsiteX21-2713" fmla="*/ 0 w 2184043"/>
              <a:gd name="connsiteY21-2714" fmla="*/ 1384300 h 2940050"/>
              <a:gd name="connsiteX22-2715" fmla="*/ 1136008 w 2184043"/>
              <a:gd name="connsiteY22-2716" fmla="*/ 2101850 h 2940050"/>
              <a:gd name="connsiteX23-2717" fmla="*/ 1040758 w 2184043"/>
              <a:gd name="connsiteY23-2718" fmla="*/ 2940050 h 2940050"/>
              <a:gd name="connsiteX0-2719" fmla="*/ 1040758 w 2184043"/>
              <a:gd name="connsiteY0-2720" fmla="*/ 2940050 h 2940050"/>
              <a:gd name="connsiteX1-2721" fmla="*/ 1339208 w 2184043"/>
              <a:gd name="connsiteY1-2722" fmla="*/ 2933700 h 2940050"/>
              <a:gd name="connsiteX2-2723" fmla="*/ 1299538 w 2184043"/>
              <a:gd name="connsiteY2-2724" fmla="*/ 2495550 h 2940050"/>
              <a:gd name="connsiteX3-2725" fmla="*/ 2044058 w 2184043"/>
              <a:gd name="connsiteY3-2726" fmla="*/ 1441450 h 2940050"/>
              <a:gd name="connsiteX4-2727" fmla="*/ 1649573 w 2184043"/>
              <a:gd name="connsiteY4-2728" fmla="*/ 1803400 h 2940050"/>
              <a:gd name="connsiteX5-2729" fmla="*/ 2025721 w 2184043"/>
              <a:gd name="connsiteY5-2730" fmla="*/ 876300 h 2940050"/>
              <a:gd name="connsiteX6-2731" fmla="*/ 1275708 w 2184043"/>
              <a:gd name="connsiteY6-2732" fmla="*/ 2235200 h 2940050"/>
              <a:gd name="connsiteX7-2733" fmla="*/ 1356760 w 2184043"/>
              <a:gd name="connsiteY7-2734" fmla="*/ 1562100 h 2940050"/>
              <a:gd name="connsiteX8-2735" fmla="*/ 2184043 w 2184043"/>
              <a:gd name="connsiteY8-2736" fmla="*/ 101600 h 2940050"/>
              <a:gd name="connsiteX9-2737" fmla="*/ 1643223 w 2184043"/>
              <a:gd name="connsiteY9-2738" fmla="*/ 774700 h 2940050"/>
              <a:gd name="connsiteX10-2739" fmla="*/ 1561458 w 2184043"/>
              <a:gd name="connsiteY10-2740" fmla="*/ 0 h 2940050"/>
              <a:gd name="connsiteX11-2741" fmla="*/ 1326508 w 2184043"/>
              <a:gd name="connsiteY11-2742" fmla="*/ 1320800 h 2940050"/>
              <a:gd name="connsiteX12-2743" fmla="*/ 1034408 w 2184043"/>
              <a:gd name="connsiteY12-2744" fmla="*/ 107950 h 2940050"/>
              <a:gd name="connsiteX13-2745" fmla="*/ 1104258 w 2184043"/>
              <a:gd name="connsiteY13-2746" fmla="*/ 666750 h 2940050"/>
              <a:gd name="connsiteX14-2747" fmla="*/ 685158 w 2184043"/>
              <a:gd name="connsiteY14-2748" fmla="*/ 304800 h 2940050"/>
              <a:gd name="connsiteX15-2749" fmla="*/ 1108253 w 2184043"/>
              <a:gd name="connsiteY15-2750" fmla="*/ 774700 h 2940050"/>
              <a:gd name="connsiteX16-2751" fmla="*/ 1243958 w 2184043"/>
              <a:gd name="connsiteY16-2752" fmla="*/ 1454150 h 2940050"/>
              <a:gd name="connsiteX17-2753" fmla="*/ 1167758 w 2184043"/>
              <a:gd name="connsiteY17-2754" fmla="*/ 1911350 h 2940050"/>
              <a:gd name="connsiteX18-2755" fmla="*/ 814584 w 2184043"/>
              <a:gd name="connsiteY18-2756" fmla="*/ 1346200 h 2940050"/>
              <a:gd name="connsiteX19-2757" fmla="*/ 380215 w 2184043"/>
              <a:gd name="connsiteY19-2758" fmla="*/ 762000 h 2940050"/>
              <a:gd name="connsiteX20-2759" fmla="*/ 761358 w 2184043"/>
              <a:gd name="connsiteY20-2760" fmla="*/ 1397000 h 2940050"/>
              <a:gd name="connsiteX21-2761" fmla="*/ 0 w 2184043"/>
              <a:gd name="connsiteY21-2762" fmla="*/ 1384300 h 2940050"/>
              <a:gd name="connsiteX22-2763" fmla="*/ 1136008 w 2184043"/>
              <a:gd name="connsiteY22-2764" fmla="*/ 2101850 h 2940050"/>
              <a:gd name="connsiteX23-2765" fmla="*/ 1040758 w 2184043"/>
              <a:gd name="connsiteY23-2766" fmla="*/ 2940050 h 2940050"/>
              <a:gd name="connsiteX0-2767" fmla="*/ 1040758 w 2184043"/>
              <a:gd name="connsiteY0-2768" fmla="*/ 2940050 h 2940050"/>
              <a:gd name="connsiteX1-2769" fmla="*/ 1339208 w 2184043"/>
              <a:gd name="connsiteY1-2770" fmla="*/ 2933700 h 2940050"/>
              <a:gd name="connsiteX2-2771" fmla="*/ 1299538 w 2184043"/>
              <a:gd name="connsiteY2-2772" fmla="*/ 2495550 h 2940050"/>
              <a:gd name="connsiteX3-2773" fmla="*/ 2044058 w 2184043"/>
              <a:gd name="connsiteY3-2774" fmla="*/ 1441450 h 2940050"/>
              <a:gd name="connsiteX4-2775" fmla="*/ 1649573 w 2184043"/>
              <a:gd name="connsiteY4-2776" fmla="*/ 1803400 h 2940050"/>
              <a:gd name="connsiteX5-2777" fmla="*/ 2025721 w 2184043"/>
              <a:gd name="connsiteY5-2778" fmla="*/ 876300 h 2940050"/>
              <a:gd name="connsiteX6-2779" fmla="*/ 1275708 w 2184043"/>
              <a:gd name="connsiteY6-2780" fmla="*/ 2235200 h 2940050"/>
              <a:gd name="connsiteX7-2781" fmla="*/ 1356760 w 2184043"/>
              <a:gd name="connsiteY7-2782" fmla="*/ 1562100 h 2940050"/>
              <a:gd name="connsiteX8-2783" fmla="*/ 2184043 w 2184043"/>
              <a:gd name="connsiteY8-2784" fmla="*/ 101600 h 2940050"/>
              <a:gd name="connsiteX9-2785" fmla="*/ 1643223 w 2184043"/>
              <a:gd name="connsiteY9-2786" fmla="*/ 774700 h 2940050"/>
              <a:gd name="connsiteX10-2787" fmla="*/ 1561458 w 2184043"/>
              <a:gd name="connsiteY10-2788" fmla="*/ 0 h 2940050"/>
              <a:gd name="connsiteX11-2789" fmla="*/ 1326508 w 2184043"/>
              <a:gd name="connsiteY11-2790" fmla="*/ 1320800 h 2940050"/>
              <a:gd name="connsiteX12-2791" fmla="*/ 1034408 w 2184043"/>
              <a:gd name="connsiteY12-2792" fmla="*/ 107950 h 2940050"/>
              <a:gd name="connsiteX13-2793" fmla="*/ 1104258 w 2184043"/>
              <a:gd name="connsiteY13-2794" fmla="*/ 666750 h 2940050"/>
              <a:gd name="connsiteX14-2795" fmla="*/ 685158 w 2184043"/>
              <a:gd name="connsiteY14-2796" fmla="*/ 304800 h 2940050"/>
              <a:gd name="connsiteX15-2797" fmla="*/ 1108253 w 2184043"/>
              <a:gd name="connsiteY15-2798" fmla="*/ 774700 h 2940050"/>
              <a:gd name="connsiteX16-2799" fmla="*/ 1243958 w 2184043"/>
              <a:gd name="connsiteY16-2800" fmla="*/ 1454150 h 2940050"/>
              <a:gd name="connsiteX17-2801" fmla="*/ 1167758 w 2184043"/>
              <a:gd name="connsiteY17-2802" fmla="*/ 1911350 h 2940050"/>
              <a:gd name="connsiteX18-2803" fmla="*/ 814584 w 2184043"/>
              <a:gd name="connsiteY18-2804" fmla="*/ 1346200 h 2940050"/>
              <a:gd name="connsiteX19-2805" fmla="*/ 380215 w 2184043"/>
              <a:gd name="connsiteY19-2806" fmla="*/ 762000 h 2940050"/>
              <a:gd name="connsiteX20-2807" fmla="*/ 761358 w 2184043"/>
              <a:gd name="connsiteY20-2808" fmla="*/ 1397000 h 2940050"/>
              <a:gd name="connsiteX21-2809" fmla="*/ 0 w 2184043"/>
              <a:gd name="connsiteY21-2810" fmla="*/ 1384300 h 2940050"/>
              <a:gd name="connsiteX22-2811" fmla="*/ 1136008 w 2184043"/>
              <a:gd name="connsiteY22-2812" fmla="*/ 2101850 h 2940050"/>
              <a:gd name="connsiteX23-2813" fmla="*/ 1040758 w 2184043"/>
              <a:gd name="connsiteY23-2814" fmla="*/ 2940050 h 2940050"/>
              <a:gd name="connsiteX0-2815" fmla="*/ 1040758 w 2184043"/>
              <a:gd name="connsiteY0-2816" fmla="*/ 2940050 h 2940050"/>
              <a:gd name="connsiteX1-2817" fmla="*/ 1339208 w 2184043"/>
              <a:gd name="connsiteY1-2818" fmla="*/ 2933700 h 2940050"/>
              <a:gd name="connsiteX2-2819" fmla="*/ 1299538 w 2184043"/>
              <a:gd name="connsiteY2-2820" fmla="*/ 2495550 h 2940050"/>
              <a:gd name="connsiteX3-2821" fmla="*/ 2121971 w 2184043"/>
              <a:gd name="connsiteY3-2822" fmla="*/ 1517650 h 2940050"/>
              <a:gd name="connsiteX4-2823" fmla="*/ 1649573 w 2184043"/>
              <a:gd name="connsiteY4-2824" fmla="*/ 1803400 h 2940050"/>
              <a:gd name="connsiteX5-2825" fmla="*/ 2025721 w 2184043"/>
              <a:gd name="connsiteY5-2826" fmla="*/ 876300 h 2940050"/>
              <a:gd name="connsiteX6-2827" fmla="*/ 1275708 w 2184043"/>
              <a:gd name="connsiteY6-2828" fmla="*/ 2235200 h 2940050"/>
              <a:gd name="connsiteX7-2829" fmla="*/ 1356760 w 2184043"/>
              <a:gd name="connsiteY7-2830" fmla="*/ 1562100 h 2940050"/>
              <a:gd name="connsiteX8-2831" fmla="*/ 2184043 w 2184043"/>
              <a:gd name="connsiteY8-2832" fmla="*/ 101600 h 2940050"/>
              <a:gd name="connsiteX9-2833" fmla="*/ 1643223 w 2184043"/>
              <a:gd name="connsiteY9-2834" fmla="*/ 774700 h 2940050"/>
              <a:gd name="connsiteX10-2835" fmla="*/ 1561458 w 2184043"/>
              <a:gd name="connsiteY10-2836" fmla="*/ 0 h 2940050"/>
              <a:gd name="connsiteX11-2837" fmla="*/ 1326508 w 2184043"/>
              <a:gd name="connsiteY11-2838" fmla="*/ 1320800 h 2940050"/>
              <a:gd name="connsiteX12-2839" fmla="*/ 1034408 w 2184043"/>
              <a:gd name="connsiteY12-2840" fmla="*/ 107950 h 2940050"/>
              <a:gd name="connsiteX13-2841" fmla="*/ 1104258 w 2184043"/>
              <a:gd name="connsiteY13-2842" fmla="*/ 666750 h 2940050"/>
              <a:gd name="connsiteX14-2843" fmla="*/ 685158 w 2184043"/>
              <a:gd name="connsiteY14-2844" fmla="*/ 304800 h 2940050"/>
              <a:gd name="connsiteX15-2845" fmla="*/ 1108253 w 2184043"/>
              <a:gd name="connsiteY15-2846" fmla="*/ 774700 h 2940050"/>
              <a:gd name="connsiteX16-2847" fmla="*/ 1243958 w 2184043"/>
              <a:gd name="connsiteY16-2848" fmla="*/ 1454150 h 2940050"/>
              <a:gd name="connsiteX17-2849" fmla="*/ 1167758 w 2184043"/>
              <a:gd name="connsiteY17-2850" fmla="*/ 1911350 h 2940050"/>
              <a:gd name="connsiteX18-2851" fmla="*/ 814584 w 2184043"/>
              <a:gd name="connsiteY18-2852" fmla="*/ 1346200 h 2940050"/>
              <a:gd name="connsiteX19-2853" fmla="*/ 380215 w 2184043"/>
              <a:gd name="connsiteY19-2854" fmla="*/ 762000 h 2940050"/>
              <a:gd name="connsiteX20-2855" fmla="*/ 761358 w 2184043"/>
              <a:gd name="connsiteY20-2856" fmla="*/ 1397000 h 2940050"/>
              <a:gd name="connsiteX21-2857" fmla="*/ 0 w 2184043"/>
              <a:gd name="connsiteY21-2858" fmla="*/ 1384300 h 2940050"/>
              <a:gd name="connsiteX22-2859" fmla="*/ 1136008 w 2184043"/>
              <a:gd name="connsiteY22-2860" fmla="*/ 2101850 h 2940050"/>
              <a:gd name="connsiteX23-2861" fmla="*/ 1040758 w 2184043"/>
              <a:gd name="connsiteY23-2862" fmla="*/ 2940050 h 2940050"/>
              <a:gd name="connsiteX0-2863" fmla="*/ 1040758 w 2184043"/>
              <a:gd name="connsiteY0-2864" fmla="*/ 2940050 h 2940050"/>
              <a:gd name="connsiteX1-2865" fmla="*/ 1339208 w 2184043"/>
              <a:gd name="connsiteY1-2866" fmla="*/ 2933700 h 2940050"/>
              <a:gd name="connsiteX2-2867" fmla="*/ 1299538 w 2184043"/>
              <a:gd name="connsiteY2-2868" fmla="*/ 2495550 h 2940050"/>
              <a:gd name="connsiteX3-2869" fmla="*/ 2121971 w 2184043"/>
              <a:gd name="connsiteY3-2870" fmla="*/ 1517650 h 2940050"/>
              <a:gd name="connsiteX4-2871" fmla="*/ 1649573 w 2184043"/>
              <a:gd name="connsiteY4-2872" fmla="*/ 1803400 h 2940050"/>
              <a:gd name="connsiteX5-2873" fmla="*/ 2025721 w 2184043"/>
              <a:gd name="connsiteY5-2874" fmla="*/ 876300 h 2940050"/>
              <a:gd name="connsiteX6-2875" fmla="*/ 1275708 w 2184043"/>
              <a:gd name="connsiteY6-2876" fmla="*/ 2235200 h 2940050"/>
              <a:gd name="connsiteX7-2877" fmla="*/ 1356760 w 2184043"/>
              <a:gd name="connsiteY7-2878" fmla="*/ 1562100 h 2940050"/>
              <a:gd name="connsiteX8-2879" fmla="*/ 2184043 w 2184043"/>
              <a:gd name="connsiteY8-2880" fmla="*/ 101600 h 2940050"/>
              <a:gd name="connsiteX9-2881" fmla="*/ 1643223 w 2184043"/>
              <a:gd name="connsiteY9-2882" fmla="*/ 774700 h 2940050"/>
              <a:gd name="connsiteX10-2883" fmla="*/ 1561458 w 2184043"/>
              <a:gd name="connsiteY10-2884" fmla="*/ 0 h 2940050"/>
              <a:gd name="connsiteX11-2885" fmla="*/ 1326508 w 2184043"/>
              <a:gd name="connsiteY11-2886" fmla="*/ 1320800 h 2940050"/>
              <a:gd name="connsiteX12-2887" fmla="*/ 1034408 w 2184043"/>
              <a:gd name="connsiteY12-2888" fmla="*/ 107950 h 2940050"/>
              <a:gd name="connsiteX13-2889" fmla="*/ 1104258 w 2184043"/>
              <a:gd name="connsiteY13-2890" fmla="*/ 666750 h 2940050"/>
              <a:gd name="connsiteX14-2891" fmla="*/ 685158 w 2184043"/>
              <a:gd name="connsiteY14-2892" fmla="*/ 304800 h 2940050"/>
              <a:gd name="connsiteX15-2893" fmla="*/ 1108253 w 2184043"/>
              <a:gd name="connsiteY15-2894" fmla="*/ 774700 h 2940050"/>
              <a:gd name="connsiteX16-2895" fmla="*/ 1243958 w 2184043"/>
              <a:gd name="connsiteY16-2896" fmla="*/ 1454150 h 2940050"/>
              <a:gd name="connsiteX17-2897" fmla="*/ 1167758 w 2184043"/>
              <a:gd name="connsiteY17-2898" fmla="*/ 1911350 h 2940050"/>
              <a:gd name="connsiteX18-2899" fmla="*/ 814584 w 2184043"/>
              <a:gd name="connsiteY18-2900" fmla="*/ 1346200 h 2940050"/>
              <a:gd name="connsiteX19-2901" fmla="*/ 380215 w 2184043"/>
              <a:gd name="connsiteY19-2902" fmla="*/ 762000 h 2940050"/>
              <a:gd name="connsiteX20-2903" fmla="*/ 761358 w 2184043"/>
              <a:gd name="connsiteY20-2904" fmla="*/ 1397000 h 2940050"/>
              <a:gd name="connsiteX21-2905" fmla="*/ 0 w 2184043"/>
              <a:gd name="connsiteY21-2906" fmla="*/ 1384300 h 2940050"/>
              <a:gd name="connsiteX22-2907" fmla="*/ 1136008 w 2184043"/>
              <a:gd name="connsiteY22-2908" fmla="*/ 2101850 h 2940050"/>
              <a:gd name="connsiteX23-2909" fmla="*/ 1040758 w 2184043"/>
              <a:gd name="connsiteY23-2910" fmla="*/ 2940050 h 2940050"/>
              <a:gd name="connsiteX0-2911" fmla="*/ 1040758 w 2184043"/>
              <a:gd name="connsiteY0-2912" fmla="*/ 2940050 h 2940050"/>
              <a:gd name="connsiteX1-2913" fmla="*/ 1339208 w 2184043"/>
              <a:gd name="connsiteY1-2914" fmla="*/ 2933700 h 2940050"/>
              <a:gd name="connsiteX2-2915" fmla="*/ 1299538 w 2184043"/>
              <a:gd name="connsiteY2-2916" fmla="*/ 2495550 h 2940050"/>
              <a:gd name="connsiteX3-2917" fmla="*/ 2121971 w 2184043"/>
              <a:gd name="connsiteY3-2918" fmla="*/ 1517650 h 2940050"/>
              <a:gd name="connsiteX4-2919" fmla="*/ 1649573 w 2184043"/>
              <a:gd name="connsiteY4-2920" fmla="*/ 1803400 h 2940050"/>
              <a:gd name="connsiteX5-2921" fmla="*/ 2025721 w 2184043"/>
              <a:gd name="connsiteY5-2922" fmla="*/ 876300 h 2940050"/>
              <a:gd name="connsiteX6-2923" fmla="*/ 1275708 w 2184043"/>
              <a:gd name="connsiteY6-2924" fmla="*/ 2235200 h 2940050"/>
              <a:gd name="connsiteX7-2925" fmla="*/ 1356760 w 2184043"/>
              <a:gd name="connsiteY7-2926" fmla="*/ 1562100 h 2940050"/>
              <a:gd name="connsiteX8-2927" fmla="*/ 2184043 w 2184043"/>
              <a:gd name="connsiteY8-2928" fmla="*/ 101600 h 2940050"/>
              <a:gd name="connsiteX9-2929" fmla="*/ 1643223 w 2184043"/>
              <a:gd name="connsiteY9-2930" fmla="*/ 774700 h 2940050"/>
              <a:gd name="connsiteX10-2931" fmla="*/ 1561458 w 2184043"/>
              <a:gd name="connsiteY10-2932" fmla="*/ 0 h 2940050"/>
              <a:gd name="connsiteX11-2933" fmla="*/ 1326508 w 2184043"/>
              <a:gd name="connsiteY11-2934" fmla="*/ 1320800 h 2940050"/>
              <a:gd name="connsiteX12-2935" fmla="*/ 1034408 w 2184043"/>
              <a:gd name="connsiteY12-2936" fmla="*/ 107950 h 2940050"/>
              <a:gd name="connsiteX13-2937" fmla="*/ 1104258 w 2184043"/>
              <a:gd name="connsiteY13-2938" fmla="*/ 666750 h 2940050"/>
              <a:gd name="connsiteX14-2939" fmla="*/ 685158 w 2184043"/>
              <a:gd name="connsiteY14-2940" fmla="*/ 304800 h 2940050"/>
              <a:gd name="connsiteX15-2941" fmla="*/ 1108253 w 2184043"/>
              <a:gd name="connsiteY15-2942" fmla="*/ 774700 h 2940050"/>
              <a:gd name="connsiteX16-2943" fmla="*/ 1243958 w 2184043"/>
              <a:gd name="connsiteY16-2944" fmla="*/ 1454150 h 2940050"/>
              <a:gd name="connsiteX17-2945" fmla="*/ 1167758 w 2184043"/>
              <a:gd name="connsiteY17-2946" fmla="*/ 1911350 h 2940050"/>
              <a:gd name="connsiteX18-2947" fmla="*/ 814584 w 2184043"/>
              <a:gd name="connsiteY18-2948" fmla="*/ 1346200 h 2940050"/>
              <a:gd name="connsiteX19-2949" fmla="*/ 380215 w 2184043"/>
              <a:gd name="connsiteY19-2950" fmla="*/ 762000 h 2940050"/>
              <a:gd name="connsiteX20-2951" fmla="*/ 761358 w 2184043"/>
              <a:gd name="connsiteY20-2952" fmla="*/ 1397000 h 2940050"/>
              <a:gd name="connsiteX21-2953" fmla="*/ 0 w 2184043"/>
              <a:gd name="connsiteY21-2954" fmla="*/ 1384300 h 2940050"/>
              <a:gd name="connsiteX22-2955" fmla="*/ 1136008 w 2184043"/>
              <a:gd name="connsiteY22-2956" fmla="*/ 2101850 h 2940050"/>
              <a:gd name="connsiteX23-2957" fmla="*/ 1040758 w 2184043"/>
              <a:gd name="connsiteY23-2958" fmla="*/ 2940050 h 2940050"/>
              <a:gd name="connsiteX0-2959" fmla="*/ 1040758 w 2184043"/>
              <a:gd name="connsiteY0-2960" fmla="*/ 2940050 h 2940050"/>
              <a:gd name="connsiteX1-2961" fmla="*/ 1339208 w 2184043"/>
              <a:gd name="connsiteY1-2962" fmla="*/ 2933700 h 2940050"/>
              <a:gd name="connsiteX2-2963" fmla="*/ 1344060 w 2184043"/>
              <a:gd name="connsiteY2-2964" fmla="*/ 2451100 h 2940050"/>
              <a:gd name="connsiteX3-2965" fmla="*/ 2121971 w 2184043"/>
              <a:gd name="connsiteY3-2966" fmla="*/ 1517650 h 2940050"/>
              <a:gd name="connsiteX4-2967" fmla="*/ 1649573 w 2184043"/>
              <a:gd name="connsiteY4-2968" fmla="*/ 1803400 h 2940050"/>
              <a:gd name="connsiteX5-2969" fmla="*/ 2025721 w 2184043"/>
              <a:gd name="connsiteY5-2970" fmla="*/ 876300 h 2940050"/>
              <a:gd name="connsiteX6-2971" fmla="*/ 1275708 w 2184043"/>
              <a:gd name="connsiteY6-2972" fmla="*/ 2235200 h 2940050"/>
              <a:gd name="connsiteX7-2973" fmla="*/ 1356760 w 2184043"/>
              <a:gd name="connsiteY7-2974" fmla="*/ 1562100 h 2940050"/>
              <a:gd name="connsiteX8-2975" fmla="*/ 2184043 w 2184043"/>
              <a:gd name="connsiteY8-2976" fmla="*/ 101600 h 2940050"/>
              <a:gd name="connsiteX9-2977" fmla="*/ 1643223 w 2184043"/>
              <a:gd name="connsiteY9-2978" fmla="*/ 774700 h 2940050"/>
              <a:gd name="connsiteX10-2979" fmla="*/ 1561458 w 2184043"/>
              <a:gd name="connsiteY10-2980" fmla="*/ 0 h 2940050"/>
              <a:gd name="connsiteX11-2981" fmla="*/ 1326508 w 2184043"/>
              <a:gd name="connsiteY11-2982" fmla="*/ 1320800 h 2940050"/>
              <a:gd name="connsiteX12-2983" fmla="*/ 1034408 w 2184043"/>
              <a:gd name="connsiteY12-2984" fmla="*/ 107950 h 2940050"/>
              <a:gd name="connsiteX13-2985" fmla="*/ 1104258 w 2184043"/>
              <a:gd name="connsiteY13-2986" fmla="*/ 666750 h 2940050"/>
              <a:gd name="connsiteX14-2987" fmla="*/ 685158 w 2184043"/>
              <a:gd name="connsiteY14-2988" fmla="*/ 304800 h 2940050"/>
              <a:gd name="connsiteX15-2989" fmla="*/ 1108253 w 2184043"/>
              <a:gd name="connsiteY15-2990" fmla="*/ 774700 h 2940050"/>
              <a:gd name="connsiteX16-2991" fmla="*/ 1243958 w 2184043"/>
              <a:gd name="connsiteY16-2992" fmla="*/ 1454150 h 2940050"/>
              <a:gd name="connsiteX17-2993" fmla="*/ 1167758 w 2184043"/>
              <a:gd name="connsiteY17-2994" fmla="*/ 1911350 h 2940050"/>
              <a:gd name="connsiteX18-2995" fmla="*/ 814584 w 2184043"/>
              <a:gd name="connsiteY18-2996" fmla="*/ 1346200 h 2940050"/>
              <a:gd name="connsiteX19-2997" fmla="*/ 380215 w 2184043"/>
              <a:gd name="connsiteY19-2998" fmla="*/ 762000 h 2940050"/>
              <a:gd name="connsiteX20-2999" fmla="*/ 761358 w 2184043"/>
              <a:gd name="connsiteY20-3000" fmla="*/ 1397000 h 2940050"/>
              <a:gd name="connsiteX21-3001" fmla="*/ 0 w 2184043"/>
              <a:gd name="connsiteY21-3002" fmla="*/ 1384300 h 2940050"/>
              <a:gd name="connsiteX22-3003" fmla="*/ 1136008 w 2184043"/>
              <a:gd name="connsiteY22-3004" fmla="*/ 2101850 h 2940050"/>
              <a:gd name="connsiteX23-3005" fmla="*/ 1040758 w 2184043"/>
              <a:gd name="connsiteY23-3006" fmla="*/ 2940050 h 2940050"/>
              <a:gd name="connsiteX0-3007" fmla="*/ 1040797 w 2184082"/>
              <a:gd name="connsiteY0-3008" fmla="*/ 2940050 h 2940050"/>
              <a:gd name="connsiteX1-3009" fmla="*/ 1339247 w 2184082"/>
              <a:gd name="connsiteY1-3010" fmla="*/ 2933700 h 2940050"/>
              <a:gd name="connsiteX2-3011" fmla="*/ 1344099 w 2184082"/>
              <a:gd name="connsiteY2-3012" fmla="*/ 2451100 h 2940050"/>
              <a:gd name="connsiteX3-3013" fmla="*/ 2122010 w 2184082"/>
              <a:gd name="connsiteY3-3014" fmla="*/ 1517650 h 2940050"/>
              <a:gd name="connsiteX4-3015" fmla="*/ 1649612 w 2184082"/>
              <a:gd name="connsiteY4-3016" fmla="*/ 1803400 h 2940050"/>
              <a:gd name="connsiteX5-3017" fmla="*/ 2025760 w 2184082"/>
              <a:gd name="connsiteY5-3018" fmla="*/ 876300 h 2940050"/>
              <a:gd name="connsiteX6-3019" fmla="*/ 1275747 w 2184082"/>
              <a:gd name="connsiteY6-3020" fmla="*/ 2235200 h 2940050"/>
              <a:gd name="connsiteX7-3021" fmla="*/ 1356799 w 2184082"/>
              <a:gd name="connsiteY7-3022" fmla="*/ 1562100 h 2940050"/>
              <a:gd name="connsiteX8-3023" fmla="*/ 2184082 w 2184082"/>
              <a:gd name="connsiteY8-3024" fmla="*/ 101600 h 2940050"/>
              <a:gd name="connsiteX9-3025" fmla="*/ 1643262 w 2184082"/>
              <a:gd name="connsiteY9-3026" fmla="*/ 774700 h 2940050"/>
              <a:gd name="connsiteX10-3027" fmla="*/ 1561497 w 2184082"/>
              <a:gd name="connsiteY10-3028" fmla="*/ 0 h 2940050"/>
              <a:gd name="connsiteX11-3029" fmla="*/ 1326547 w 2184082"/>
              <a:gd name="connsiteY11-3030" fmla="*/ 1320800 h 2940050"/>
              <a:gd name="connsiteX12-3031" fmla="*/ 1034447 w 2184082"/>
              <a:gd name="connsiteY12-3032" fmla="*/ 107950 h 2940050"/>
              <a:gd name="connsiteX13-3033" fmla="*/ 1104297 w 2184082"/>
              <a:gd name="connsiteY13-3034" fmla="*/ 666750 h 2940050"/>
              <a:gd name="connsiteX14-3035" fmla="*/ 685197 w 2184082"/>
              <a:gd name="connsiteY14-3036" fmla="*/ 304800 h 2940050"/>
              <a:gd name="connsiteX15-3037" fmla="*/ 1108292 w 2184082"/>
              <a:gd name="connsiteY15-3038" fmla="*/ 774700 h 2940050"/>
              <a:gd name="connsiteX16-3039" fmla="*/ 1243997 w 2184082"/>
              <a:gd name="connsiteY16-3040" fmla="*/ 1454150 h 2940050"/>
              <a:gd name="connsiteX17-3041" fmla="*/ 1167797 w 2184082"/>
              <a:gd name="connsiteY17-3042" fmla="*/ 1911350 h 2940050"/>
              <a:gd name="connsiteX18-3043" fmla="*/ 814623 w 2184082"/>
              <a:gd name="connsiteY18-3044" fmla="*/ 1346200 h 2940050"/>
              <a:gd name="connsiteX19-3045" fmla="*/ 380254 w 2184082"/>
              <a:gd name="connsiteY19-3046" fmla="*/ 762000 h 2940050"/>
              <a:gd name="connsiteX20-3047" fmla="*/ 761397 w 2184082"/>
              <a:gd name="connsiteY20-3048" fmla="*/ 1397000 h 2940050"/>
              <a:gd name="connsiteX21-3049" fmla="*/ 39 w 2184082"/>
              <a:gd name="connsiteY21-3050" fmla="*/ 1384300 h 2940050"/>
              <a:gd name="connsiteX22-3051" fmla="*/ 729076 w 2184082"/>
              <a:gd name="connsiteY22-3052" fmla="*/ 1524000 h 2940050"/>
              <a:gd name="connsiteX23-3053" fmla="*/ 1136047 w 2184082"/>
              <a:gd name="connsiteY23-3054" fmla="*/ 2101850 h 2940050"/>
              <a:gd name="connsiteX24-3055" fmla="*/ 1040797 w 2184082"/>
              <a:gd name="connsiteY24-3056" fmla="*/ 2940050 h 2940050"/>
              <a:gd name="connsiteX0-3057" fmla="*/ 1040797 w 2184082"/>
              <a:gd name="connsiteY0-3058" fmla="*/ 2940050 h 2940050"/>
              <a:gd name="connsiteX1-3059" fmla="*/ 1339247 w 2184082"/>
              <a:gd name="connsiteY1-3060" fmla="*/ 2933700 h 2940050"/>
              <a:gd name="connsiteX2-3061" fmla="*/ 1344099 w 2184082"/>
              <a:gd name="connsiteY2-3062" fmla="*/ 2451100 h 2940050"/>
              <a:gd name="connsiteX3-3063" fmla="*/ 2122010 w 2184082"/>
              <a:gd name="connsiteY3-3064" fmla="*/ 1517650 h 2940050"/>
              <a:gd name="connsiteX4-3065" fmla="*/ 1649612 w 2184082"/>
              <a:gd name="connsiteY4-3066" fmla="*/ 1803400 h 2940050"/>
              <a:gd name="connsiteX5-3067" fmla="*/ 2025760 w 2184082"/>
              <a:gd name="connsiteY5-3068" fmla="*/ 876300 h 2940050"/>
              <a:gd name="connsiteX6-3069" fmla="*/ 1275747 w 2184082"/>
              <a:gd name="connsiteY6-3070" fmla="*/ 2235200 h 2940050"/>
              <a:gd name="connsiteX7-3071" fmla="*/ 1356799 w 2184082"/>
              <a:gd name="connsiteY7-3072" fmla="*/ 1562100 h 2940050"/>
              <a:gd name="connsiteX8-3073" fmla="*/ 2184082 w 2184082"/>
              <a:gd name="connsiteY8-3074" fmla="*/ 101600 h 2940050"/>
              <a:gd name="connsiteX9-3075" fmla="*/ 1643262 w 2184082"/>
              <a:gd name="connsiteY9-3076" fmla="*/ 774700 h 2940050"/>
              <a:gd name="connsiteX10-3077" fmla="*/ 1561497 w 2184082"/>
              <a:gd name="connsiteY10-3078" fmla="*/ 0 h 2940050"/>
              <a:gd name="connsiteX11-3079" fmla="*/ 1326547 w 2184082"/>
              <a:gd name="connsiteY11-3080" fmla="*/ 1320800 h 2940050"/>
              <a:gd name="connsiteX12-3081" fmla="*/ 1034447 w 2184082"/>
              <a:gd name="connsiteY12-3082" fmla="*/ 107950 h 2940050"/>
              <a:gd name="connsiteX13-3083" fmla="*/ 1104297 w 2184082"/>
              <a:gd name="connsiteY13-3084" fmla="*/ 666750 h 2940050"/>
              <a:gd name="connsiteX14-3085" fmla="*/ 685197 w 2184082"/>
              <a:gd name="connsiteY14-3086" fmla="*/ 304800 h 2940050"/>
              <a:gd name="connsiteX15-3087" fmla="*/ 1108292 w 2184082"/>
              <a:gd name="connsiteY15-3088" fmla="*/ 774700 h 2940050"/>
              <a:gd name="connsiteX16-3089" fmla="*/ 1243997 w 2184082"/>
              <a:gd name="connsiteY16-3090" fmla="*/ 1454150 h 2940050"/>
              <a:gd name="connsiteX17-3091" fmla="*/ 1167797 w 2184082"/>
              <a:gd name="connsiteY17-3092" fmla="*/ 1911350 h 2940050"/>
              <a:gd name="connsiteX18-3093" fmla="*/ 814623 w 2184082"/>
              <a:gd name="connsiteY18-3094" fmla="*/ 1346200 h 2940050"/>
              <a:gd name="connsiteX19-3095" fmla="*/ 380254 w 2184082"/>
              <a:gd name="connsiteY19-3096" fmla="*/ 762000 h 2940050"/>
              <a:gd name="connsiteX20-3097" fmla="*/ 761397 w 2184082"/>
              <a:gd name="connsiteY20-3098" fmla="*/ 1397000 h 2940050"/>
              <a:gd name="connsiteX21-3099" fmla="*/ 39 w 2184082"/>
              <a:gd name="connsiteY21-3100" fmla="*/ 1384300 h 2940050"/>
              <a:gd name="connsiteX22-3101" fmla="*/ 729076 w 2184082"/>
              <a:gd name="connsiteY22-3102" fmla="*/ 1524000 h 2940050"/>
              <a:gd name="connsiteX23-3103" fmla="*/ 1136047 w 2184082"/>
              <a:gd name="connsiteY23-3104" fmla="*/ 2101850 h 2940050"/>
              <a:gd name="connsiteX24-3105" fmla="*/ 1040797 w 2184082"/>
              <a:gd name="connsiteY24-3106" fmla="*/ 2940050 h 2940050"/>
              <a:gd name="connsiteX0-3107" fmla="*/ 1040794 w 2184079"/>
              <a:gd name="connsiteY0-3108" fmla="*/ 2940050 h 2940050"/>
              <a:gd name="connsiteX1-3109" fmla="*/ 1339244 w 2184079"/>
              <a:gd name="connsiteY1-3110" fmla="*/ 2933700 h 2940050"/>
              <a:gd name="connsiteX2-3111" fmla="*/ 1344096 w 2184079"/>
              <a:gd name="connsiteY2-3112" fmla="*/ 2451100 h 2940050"/>
              <a:gd name="connsiteX3-3113" fmla="*/ 2122007 w 2184079"/>
              <a:gd name="connsiteY3-3114" fmla="*/ 1517650 h 2940050"/>
              <a:gd name="connsiteX4-3115" fmla="*/ 1649609 w 2184079"/>
              <a:gd name="connsiteY4-3116" fmla="*/ 1803400 h 2940050"/>
              <a:gd name="connsiteX5-3117" fmla="*/ 2025757 w 2184079"/>
              <a:gd name="connsiteY5-3118" fmla="*/ 876300 h 2940050"/>
              <a:gd name="connsiteX6-3119" fmla="*/ 1275744 w 2184079"/>
              <a:gd name="connsiteY6-3120" fmla="*/ 2235200 h 2940050"/>
              <a:gd name="connsiteX7-3121" fmla="*/ 1356796 w 2184079"/>
              <a:gd name="connsiteY7-3122" fmla="*/ 1562100 h 2940050"/>
              <a:gd name="connsiteX8-3123" fmla="*/ 2184079 w 2184079"/>
              <a:gd name="connsiteY8-3124" fmla="*/ 101600 h 2940050"/>
              <a:gd name="connsiteX9-3125" fmla="*/ 1643259 w 2184079"/>
              <a:gd name="connsiteY9-3126" fmla="*/ 774700 h 2940050"/>
              <a:gd name="connsiteX10-3127" fmla="*/ 1561494 w 2184079"/>
              <a:gd name="connsiteY10-3128" fmla="*/ 0 h 2940050"/>
              <a:gd name="connsiteX11-3129" fmla="*/ 1326544 w 2184079"/>
              <a:gd name="connsiteY11-3130" fmla="*/ 1320800 h 2940050"/>
              <a:gd name="connsiteX12-3131" fmla="*/ 1034444 w 2184079"/>
              <a:gd name="connsiteY12-3132" fmla="*/ 107950 h 2940050"/>
              <a:gd name="connsiteX13-3133" fmla="*/ 1104294 w 2184079"/>
              <a:gd name="connsiteY13-3134" fmla="*/ 666750 h 2940050"/>
              <a:gd name="connsiteX14-3135" fmla="*/ 685194 w 2184079"/>
              <a:gd name="connsiteY14-3136" fmla="*/ 304800 h 2940050"/>
              <a:gd name="connsiteX15-3137" fmla="*/ 1108289 w 2184079"/>
              <a:gd name="connsiteY15-3138" fmla="*/ 774700 h 2940050"/>
              <a:gd name="connsiteX16-3139" fmla="*/ 1243994 w 2184079"/>
              <a:gd name="connsiteY16-3140" fmla="*/ 1454150 h 2940050"/>
              <a:gd name="connsiteX17-3141" fmla="*/ 1167794 w 2184079"/>
              <a:gd name="connsiteY17-3142" fmla="*/ 1911350 h 2940050"/>
              <a:gd name="connsiteX18-3143" fmla="*/ 814620 w 2184079"/>
              <a:gd name="connsiteY18-3144" fmla="*/ 1346200 h 2940050"/>
              <a:gd name="connsiteX19-3145" fmla="*/ 380251 w 2184079"/>
              <a:gd name="connsiteY19-3146" fmla="*/ 762000 h 2940050"/>
              <a:gd name="connsiteX20-3147" fmla="*/ 761394 w 2184079"/>
              <a:gd name="connsiteY20-3148" fmla="*/ 1397000 h 2940050"/>
              <a:gd name="connsiteX21-3149" fmla="*/ 36 w 2184079"/>
              <a:gd name="connsiteY21-3150" fmla="*/ 1384300 h 2940050"/>
              <a:gd name="connsiteX22-3151" fmla="*/ 801420 w 2184079"/>
              <a:gd name="connsiteY22-3152" fmla="*/ 1479550 h 2940050"/>
              <a:gd name="connsiteX23-3153" fmla="*/ 1136044 w 2184079"/>
              <a:gd name="connsiteY23-3154" fmla="*/ 2101850 h 2940050"/>
              <a:gd name="connsiteX24-3155" fmla="*/ 1040794 w 2184079"/>
              <a:gd name="connsiteY24-3156" fmla="*/ 2940050 h 2940050"/>
              <a:gd name="connsiteX0-3157" fmla="*/ 1040794 w 2184079"/>
              <a:gd name="connsiteY0-3158" fmla="*/ 2940050 h 2940050"/>
              <a:gd name="connsiteX1-3159" fmla="*/ 1339244 w 2184079"/>
              <a:gd name="connsiteY1-3160" fmla="*/ 2933700 h 2940050"/>
              <a:gd name="connsiteX2-3161" fmla="*/ 1344096 w 2184079"/>
              <a:gd name="connsiteY2-3162" fmla="*/ 2451100 h 2940050"/>
              <a:gd name="connsiteX3-3163" fmla="*/ 2122007 w 2184079"/>
              <a:gd name="connsiteY3-3164" fmla="*/ 1517650 h 2940050"/>
              <a:gd name="connsiteX4-3165" fmla="*/ 1649609 w 2184079"/>
              <a:gd name="connsiteY4-3166" fmla="*/ 1803400 h 2940050"/>
              <a:gd name="connsiteX5-3167" fmla="*/ 2025757 w 2184079"/>
              <a:gd name="connsiteY5-3168" fmla="*/ 876300 h 2940050"/>
              <a:gd name="connsiteX6-3169" fmla="*/ 1275744 w 2184079"/>
              <a:gd name="connsiteY6-3170" fmla="*/ 2235200 h 2940050"/>
              <a:gd name="connsiteX7-3171" fmla="*/ 1356796 w 2184079"/>
              <a:gd name="connsiteY7-3172" fmla="*/ 1562100 h 2940050"/>
              <a:gd name="connsiteX8-3173" fmla="*/ 2184079 w 2184079"/>
              <a:gd name="connsiteY8-3174" fmla="*/ 101600 h 2940050"/>
              <a:gd name="connsiteX9-3175" fmla="*/ 1643259 w 2184079"/>
              <a:gd name="connsiteY9-3176" fmla="*/ 774700 h 2940050"/>
              <a:gd name="connsiteX10-3177" fmla="*/ 1561494 w 2184079"/>
              <a:gd name="connsiteY10-3178" fmla="*/ 0 h 2940050"/>
              <a:gd name="connsiteX11-3179" fmla="*/ 1326544 w 2184079"/>
              <a:gd name="connsiteY11-3180" fmla="*/ 1320800 h 2940050"/>
              <a:gd name="connsiteX12-3181" fmla="*/ 1034444 w 2184079"/>
              <a:gd name="connsiteY12-3182" fmla="*/ 107950 h 2940050"/>
              <a:gd name="connsiteX13-3183" fmla="*/ 1104294 w 2184079"/>
              <a:gd name="connsiteY13-3184" fmla="*/ 666750 h 2940050"/>
              <a:gd name="connsiteX14-3185" fmla="*/ 685194 w 2184079"/>
              <a:gd name="connsiteY14-3186" fmla="*/ 304800 h 2940050"/>
              <a:gd name="connsiteX15-3187" fmla="*/ 1108289 w 2184079"/>
              <a:gd name="connsiteY15-3188" fmla="*/ 774700 h 2940050"/>
              <a:gd name="connsiteX16-3189" fmla="*/ 1243994 w 2184079"/>
              <a:gd name="connsiteY16-3190" fmla="*/ 1454150 h 2940050"/>
              <a:gd name="connsiteX17-3191" fmla="*/ 1167794 w 2184079"/>
              <a:gd name="connsiteY17-3192" fmla="*/ 1911350 h 2940050"/>
              <a:gd name="connsiteX18-3193" fmla="*/ 814620 w 2184079"/>
              <a:gd name="connsiteY18-3194" fmla="*/ 1346200 h 2940050"/>
              <a:gd name="connsiteX19-3195" fmla="*/ 380251 w 2184079"/>
              <a:gd name="connsiteY19-3196" fmla="*/ 762000 h 2940050"/>
              <a:gd name="connsiteX20-3197" fmla="*/ 761394 w 2184079"/>
              <a:gd name="connsiteY20-3198" fmla="*/ 1397000 h 2940050"/>
              <a:gd name="connsiteX21-3199" fmla="*/ 36 w 2184079"/>
              <a:gd name="connsiteY21-3200" fmla="*/ 1384300 h 2940050"/>
              <a:gd name="connsiteX22-3201" fmla="*/ 795855 w 2184079"/>
              <a:gd name="connsiteY22-3202" fmla="*/ 1485900 h 2940050"/>
              <a:gd name="connsiteX23-3203" fmla="*/ 1136044 w 2184079"/>
              <a:gd name="connsiteY23-3204" fmla="*/ 2101850 h 2940050"/>
              <a:gd name="connsiteX24-3205" fmla="*/ 1040794 w 2184079"/>
              <a:gd name="connsiteY24-3206" fmla="*/ 2940050 h 2940050"/>
              <a:gd name="connsiteX0-3207" fmla="*/ 1040794 w 2184079"/>
              <a:gd name="connsiteY0-3208" fmla="*/ 2940050 h 2940050"/>
              <a:gd name="connsiteX1-3209" fmla="*/ 1339244 w 2184079"/>
              <a:gd name="connsiteY1-3210" fmla="*/ 2933700 h 2940050"/>
              <a:gd name="connsiteX2-3211" fmla="*/ 1344096 w 2184079"/>
              <a:gd name="connsiteY2-3212" fmla="*/ 2451100 h 2940050"/>
              <a:gd name="connsiteX3-3213" fmla="*/ 2122007 w 2184079"/>
              <a:gd name="connsiteY3-3214" fmla="*/ 1517650 h 2940050"/>
              <a:gd name="connsiteX4-3215" fmla="*/ 1649609 w 2184079"/>
              <a:gd name="connsiteY4-3216" fmla="*/ 1803400 h 2940050"/>
              <a:gd name="connsiteX5-3217" fmla="*/ 2025757 w 2184079"/>
              <a:gd name="connsiteY5-3218" fmla="*/ 876300 h 2940050"/>
              <a:gd name="connsiteX6-3219" fmla="*/ 1275744 w 2184079"/>
              <a:gd name="connsiteY6-3220" fmla="*/ 2235200 h 2940050"/>
              <a:gd name="connsiteX7-3221" fmla="*/ 1356796 w 2184079"/>
              <a:gd name="connsiteY7-3222" fmla="*/ 1562100 h 2940050"/>
              <a:gd name="connsiteX8-3223" fmla="*/ 2184079 w 2184079"/>
              <a:gd name="connsiteY8-3224" fmla="*/ 101600 h 2940050"/>
              <a:gd name="connsiteX9-3225" fmla="*/ 1643259 w 2184079"/>
              <a:gd name="connsiteY9-3226" fmla="*/ 774700 h 2940050"/>
              <a:gd name="connsiteX10-3227" fmla="*/ 1561494 w 2184079"/>
              <a:gd name="connsiteY10-3228" fmla="*/ 0 h 2940050"/>
              <a:gd name="connsiteX11-3229" fmla="*/ 1326544 w 2184079"/>
              <a:gd name="connsiteY11-3230" fmla="*/ 1320800 h 2940050"/>
              <a:gd name="connsiteX12-3231" fmla="*/ 1034444 w 2184079"/>
              <a:gd name="connsiteY12-3232" fmla="*/ 107950 h 2940050"/>
              <a:gd name="connsiteX13-3233" fmla="*/ 1104294 w 2184079"/>
              <a:gd name="connsiteY13-3234" fmla="*/ 666750 h 2940050"/>
              <a:gd name="connsiteX14-3235" fmla="*/ 685194 w 2184079"/>
              <a:gd name="connsiteY14-3236" fmla="*/ 304800 h 2940050"/>
              <a:gd name="connsiteX15-3237" fmla="*/ 1108289 w 2184079"/>
              <a:gd name="connsiteY15-3238" fmla="*/ 774700 h 2940050"/>
              <a:gd name="connsiteX16-3239" fmla="*/ 1243994 w 2184079"/>
              <a:gd name="connsiteY16-3240" fmla="*/ 1454150 h 2940050"/>
              <a:gd name="connsiteX17-3241" fmla="*/ 1167794 w 2184079"/>
              <a:gd name="connsiteY17-3242" fmla="*/ 1911350 h 2940050"/>
              <a:gd name="connsiteX18-3243" fmla="*/ 814620 w 2184079"/>
              <a:gd name="connsiteY18-3244" fmla="*/ 1346200 h 2940050"/>
              <a:gd name="connsiteX19-3245" fmla="*/ 380251 w 2184079"/>
              <a:gd name="connsiteY19-3246" fmla="*/ 762000 h 2940050"/>
              <a:gd name="connsiteX20-3247" fmla="*/ 761394 w 2184079"/>
              <a:gd name="connsiteY20-3248" fmla="*/ 1397000 h 2940050"/>
              <a:gd name="connsiteX21-3249" fmla="*/ 36 w 2184079"/>
              <a:gd name="connsiteY21-3250" fmla="*/ 1384300 h 2940050"/>
              <a:gd name="connsiteX22-3251" fmla="*/ 795855 w 2184079"/>
              <a:gd name="connsiteY22-3252" fmla="*/ 1485900 h 2940050"/>
              <a:gd name="connsiteX23-3253" fmla="*/ 1136044 w 2184079"/>
              <a:gd name="connsiteY23-3254" fmla="*/ 2101850 h 2940050"/>
              <a:gd name="connsiteX24-3255" fmla="*/ 1040794 w 2184079"/>
              <a:gd name="connsiteY24-3256" fmla="*/ 2940050 h 2940050"/>
              <a:gd name="connsiteX0-3257" fmla="*/ 1040758 w 2184043"/>
              <a:gd name="connsiteY0-3258" fmla="*/ 2940050 h 2940050"/>
              <a:gd name="connsiteX1-3259" fmla="*/ 1339208 w 2184043"/>
              <a:gd name="connsiteY1-3260" fmla="*/ 2933700 h 2940050"/>
              <a:gd name="connsiteX2-3261" fmla="*/ 1344060 w 2184043"/>
              <a:gd name="connsiteY2-3262" fmla="*/ 2451100 h 2940050"/>
              <a:gd name="connsiteX3-3263" fmla="*/ 2121971 w 2184043"/>
              <a:gd name="connsiteY3-3264" fmla="*/ 1517650 h 2940050"/>
              <a:gd name="connsiteX4-3265" fmla="*/ 1649573 w 2184043"/>
              <a:gd name="connsiteY4-3266" fmla="*/ 1803400 h 2940050"/>
              <a:gd name="connsiteX5-3267" fmla="*/ 2025721 w 2184043"/>
              <a:gd name="connsiteY5-3268" fmla="*/ 876300 h 2940050"/>
              <a:gd name="connsiteX6-3269" fmla="*/ 1275708 w 2184043"/>
              <a:gd name="connsiteY6-3270" fmla="*/ 2235200 h 2940050"/>
              <a:gd name="connsiteX7-3271" fmla="*/ 1356760 w 2184043"/>
              <a:gd name="connsiteY7-3272" fmla="*/ 1562100 h 2940050"/>
              <a:gd name="connsiteX8-3273" fmla="*/ 2184043 w 2184043"/>
              <a:gd name="connsiteY8-3274" fmla="*/ 101600 h 2940050"/>
              <a:gd name="connsiteX9-3275" fmla="*/ 1643223 w 2184043"/>
              <a:gd name="connsiteY9-3276" fmla="*/ 774700 h 2940050"/>
              <a:gd name="connsiteX10-3277" fmla="*/ 1561458 w 2184043"/>
              <a:gd name="connsiteY10-3278" fmla="*/ 0 h 2940050"/>
              <a:gd name="connsiteX11-3279" fmla="*/ 1326508 w 2184043"/>
              <a:gd name="connsiteY11-3280" fmla="*/ 1320800 h 2940050"/>
              <a:gd name="connsiteX12-3281" fmla="*/ 1034408 w 2184043"/>
              <a:gd name="connsiteY12-3282" fmla="*/ 107950 h 2940050"/>
              <a:gd name="connsiteX13-3283" fmla="*/ 1104258 w 2184043"/>
              <a:gd name="connsiteY13-3284" fmla="*/ 666750 h 2940050"/>
              <a:gd name="connsiteX14-3285" fmla="*/ 685158 w 2184043"/>
              <a:gd name="connsiteY14-3286" fmla="*/ 304800 h 2940050"/>
              <a:gd name="connsiteX15-3287" fmla="*/ 1108253 w 2184043"/>
              <a:gd name="connsiteY15-3288" fmla="*/ 774700 h 2940050"/>
              <a:gd name="connsiteX16-3289" fmla="*/ 1243958 w 2184043"/>
              <a:gd name="connsiteY16-3290" fmla="*/ 1454150 h 2940050"/>
              <a:gd name="connsiteX17-3291" fmla="*/ 1167758 w 2184043"/>
              <a:gd name="connsiteY17-3292" fmla="*/ 1911350 h 2940050"/>
              <a:gd name="connsiteX18-3293" fmla="*/ 814584 w 2184043"/>
              <a:gd name="connsiteY18-3294" fmla="*/ 1346200 h 2940050"/>
              <a:gd name="connsiteX19-3295" fmla="*/ 380215 w 2184043"/>
              <a:gd name="connsiteY19-3296" fmla="*/ 762000 h 2940050"/>
              <a:gd name="connsiteX20-3297" fmla="*/ 761358 w 2184043"/>
              <a:gd name="connsiteY20-3298" fmla="*/ 1397000 h 2940050"/>
              <a:gd name="connsiteX21-3299" fmla="*/ 0 w 2184043"/>
              <a:gd name="connsiteY21-3300" fmla="*/ 1384300 h 2940050"/>
              <a:gd name="connsiteX22-3301" fmla="*/ 795819 w 2184043"/>
              <a:gd name="connsiteY22-3302" fmla="*/ 1485900 h 2940050"/>
              <a:gd name="connsiteX23-3303" fmla="*/ 1136008 w 2184043"/>
              <a:gd name="connsiteY23-3304" fmla="*/ 2101850 h 2940050"/>
              <a:gd name="connsiteX24-3305" fmla="*/ 1040758 w 2184043"/>
              <a:gd name="connsiteY24-3306" fmla="*/ 2940050 h 2940050"/>
              <a:gd name="connsiteX0-3307" fmla="*/ 1040758 w 2184043"/>
              <a:gd name="connsiteY0-3308" fmla="*/ 2940050 h 2940050"/>
              <a:gd name="connsiteX1-3309" fmla="*/ 1339208 w 2184043"/>
              <a:gd name="connsiteY1-3310" fmla="*/ 2933700 h 2940050"/>
              <a:gd name="connsiteX2-3311" fmla="*/ 1344060 w 2184043"/>
              <a:gd name="connsiteY2-3312" fmla="*/ 2451100 h 2940050"/>
              <a:gd name="connsiteX3-3313" fmla="*/ 2121971 w 2184043"/>
              <a:gd name="connsiteY3-3314" fmla="*/ 1517650 h 2940050"/>
              <a:gd name="connsiteX4-3315" fmla="*/ 1649573 w 2184043"/>
              <a:gd name="connsiteY4-3316" fmla="*/ 1803400 h 2940050"/>
              <a:gd name="connsiteX5-3317" fmla="*/ 2025721 w 2184043"/>
              <a:gd name="connsiteY5-3318" fmla="*/ 876300 h 2940050"/>
              <a:gd name="connsiteX6-3319" fmla="*/ 1275708 w 2184043"/>
              <a:gd name="connsiteY6-3320" fmla="*/ 2235200 h 2940050"/>
              <a:gd name="connsiteX7-3321" fmla="*/ 1356760 w 2184043"/>
              <a:gd name="connsiteY7-3322" fmla="*/ 1562100 h 2940050"/>
              <a:gd name="connsiteX8-3323" fmla="*/ 2184043 w 2184043"/>
              <a:gd name="connsiteY8-3324" fmla="*/ 101600 h 2940050"/>
              <a:gd name="connsiteX9-3325" fmla="*/ 1643223 w 2184043"/>
              <a:gd name="connsiteY9-3326" fmla="*/ 774700 h 2940050"/>
              <a:gd name="connsiteX10-3327" fmla="*/ 1561458 w 2184043"/>
              <a:gd name="connsiteY10-3328" fmla="*/ 0 h 2940050"/>
              <a:gd name="connsiteX11-3329" fmla="*/ 1326508 w 2184043"/>
              <a:gd name="connsiteY11-3330" fmla="*/ 1320800 h 2940050"/>
              <a:gd name="connsiteX12-3331" fmla="*/ 1034408 w 2184043"/>
              <a:gd name="connsiteY12-3332" fmla="*/ 107950 h 2940050"/>
              <a:gd name="connsiteX13-3333" fmla="*/ 1104258 w 2184043"/>
              <a:gd name="connsiteY13-3334" fmla="*/ 666750 h 2940050"/>
              <a:gd name="connsiteX14-3335" fmla="*/ 685158 w 2184043"/>
              <a:gd name="connsiteY14-3336" fmla="*/ 304800 h 2940050"/>
              <a:gd name="connsiteX15-3337" fmla="*/ 1108253 w 2184043"/>
              <a:gd name="connsiteY15-3338" fmla="*/ 774700 h 2940050"/>
              <a:gd name="connsiteX16-3339" fmla="*/ 1243958 w 2184043"/>
              <a:gd name="connsiteY16-3340" fmla="*/ 1454150 h 2940050"/>
              <a:gd name="connsiteX17-3341" fmla="*/ 1167758 w 2184043"/>
              <a:gd name="connsiteY17-3342" fmla="*/ 1911350 h 2940050"/>
              <a:gd name="connsiteX18-3343" fmla="*/ 814584 w 2184043"/>
              <a:gd name="connsiteY18-3344" fmla="*/ 1346200 h 2940050"/>
              <a:gd name="connsiteX19-3345" fmla="*/ 380215 w 2184043"/>
              <a:gd name="connsiteY19-3346" fmla="*/ 762000 h 2940050"/>
              <a:gd name="connsiteX20-3347" fmla="*/ 761358 w 2184043"/>
              <a:gd name="connsiteY20-3348" fmla="*/ 1397000 h 2940050"/>
              <a:gd name="connsiteX21-3349" fmla="*/ 0 w 2184043"/>
              <a:gd name="connsiteY21-3350" fmla="*/ 1384300 h 2940050"/>
              <a:gd name="connsiteX22-3351" fmla="*/ 783297 w 2184043"/>
              <a:gd name="connsiteY22-3352" fmla="*/ 1495425 h 2940050"/>
              <a:gd name="connsiteX23-3353" fmla="*/ 1136008 w 2184043"/>
              <a:gd name="connsiteY23-3354" fmla="*/ 2101850 h 2940050"/>
              <a:gd name="connsiteX24-3355" fmla="*/ 1040758 w 2184043"/>
              <a:gd name="connsiteY24-3356" fmla="*/ 2940050 h 2940050"/>
              <a:gd name="connsiteX0-3357" fmla="*/ 1040758 w 2184043"/>
              <a:gd name="connsiteY0-3358" fmla="*/ 2940050 h 2940050"/>
              <a:gd name="connsiteX1-3359" fmla="*/ 1339208 w 2184043"/>
              <a:gd name="connsiteY1-3360" fmla="*/ 2933700 h 2940050"/>
              <a:gd name="connsiteX2-3361" fmla="*/ 1344060 w 2184043"/>
              <a:gd name="connsiteY2-3362" fmla="*/ 2451100 h 2940050"/>
              <a:gd name="connsiteX3-3363" fmla="*/ 2121971 w 2184043"/>
              <a:gd name="connsiteY3-3364" fmla="*/ 1517650 h 2940050"/>
              <a:gd name="connsiteX4-3365" fmla="*/ 1649573 w 2184043"/>
              <a:gd name="connsiteY4-3366" fmla="*/ 1803400 h 2940050"/>
              <a:gd name="connsiteX5-3367" fmla="*/ 2025721 w 2184043"/>
              <a:gd name="connsiteY5-3368" fmla="*/ 876300 h 2940050"/>
              <a:gd name="connsiteX6-3369" fmla="*/ 1275708 w 2184043"/>
              <a:gd name="connsiteY6-3370" fmla="*/ 2235200 h 2940050"/>
              <a:gd name="connsiteX7-3371" fmla="*/ 1356760 w 2184043"/>
              <a:gd name="connsiteY7-3372" fmla="*/ 1562100 h 2940050"/>
              <a:gd name="connsiteX8-3373" fmla="*/ 2184043 w 2184043"/>
              <a:gd name="connsiteY8-3374" fmla="*/ 101600 h 2940050"/>
              <a:gd name="connsiteX9-3375" fmla="*/ 1643223 w 2184043"/>
              <a:gd name="connsiteY9-3376" fmla="*/ 774700 h 2940050"/>
              <a:gd name="connsiteX10-3377" fmla="*/ 1561458 w 2184043"/>
              <a:gd name="connsiteY10-3378" fmla="*/ 0 h 2940050"/>
              <a:gd name="connsiteX11-3379" fmla="*/ 1326508 w 2184043"/>
              <a:gd name="connsiteY11-3380" fmla="*/ 1320800 h 2940050"/>
              <a:gd name="connsiteX12-3381" fmla="*/ 1034408 w 2184043"/>
              <a:gd name="connsiteY12-3382" fmla="*/ 107950 h 2940050"/>
              <a:gd name="connsiteX13-3383" fmla="*/ 1104258 w 2184043"/>
              <a:gd name="connsiteY13-3384" fmla="*/ 666750 h 2940050"/>
              <a:gd name="connsiteX14-3385" fmla="*/ 685158 w 2184043"/>
              <a:gd name="connsiteY14-3386" fmla="*/ 304800 h 2940050"/>
              <a:gd name="connsiteX15-3387" fmla="*/ 1108253 w 2184043"/>
              <a:gd name="connsiteY15-3388" fmla="*/ 774700 h 2940050"/>
              <a:gd name="connsiteX16-3389" fmla="*/ 1243958 w 2184043"/>
              <a:gd name="connsiteY16-3390" fmla="*/ 1454150 h 2940050"/>
              <a:gd name="connsiteX17-3391" fmla="*/ 1167758 w 2184043"/>
              <a:gd name="connsiteY17-3392" fmla="*/ 1911350 h 2940050"/>
              <a:gd name="connsiteX18-3393" fmla="*/ 810410 w 2184043"/>
              <a:gd name="connsiteY18-3394" fmla="*/ 1360488 h 2940050"/>
              <a:gd name="connsiteX19-3395" fmla="*/ 380215 w 2184043"/>
              <a:gd name="connsiteY19-3396" fmla="*/ 762000 h 2940050"/>
              <a:gd name="connsiteX20-3397" fmla="*/ 761358 w 2184043"/>
              <a:gd name="connsiteY20-3398" fmla="*/ 1397000 h 2940050"/>
              <a:gd name="connsiteX21-3399" fmla="*/ 0 w 2184043"/>
              <a:gd name="connsiteY21-3400" fmla="*/ 1384300 h 2940050"/>
              <a:gd name="connsiteX22-3401" fmla="*/ 783297 w 2184043"/>
              <a:gd name="connsiteY22-3402" fmla="*/ 1495425 h 2940050"/>
              <a:gd name="connsiteX23-3403" fmla="*/ 1136008 w 2184043"/>
              <a:gd name="connsiteY23-3404" fmla="*/ 2101850 h 2940050"/>
              <a:gd name="connsiteX24-3405" fmla="*/ 1040758 w 2184043"/>
              <a:gd name="connsiteY24-3406" fmla="*/ 2940050 h 2940050"/>
              <a:gd name="connsiteX0-3407" fmla="*/ 1040758 w 2184043"/>
              <a:gd name="connsiteY0-3408" fmla="*/ 2940050 h 2940050"/>
              <a:gd name="connsiteX1-3409" fmla="*/ 1339208 w 2184043"/>
              <a:gd name="connsiteY1-3410" fmla="*/ 2933700 h 2940050"/>
              <a:gd name="connsiteX2-3411" fmla="*/ 1344060 w 2184043"/>
              <a:gd name="connsiteY2-3412" fmla="*/ 2451100 h 2940050"/>
              <a:gd name="connsiteX3-3413" fmla="*/ 2121971 w 2184043"/>
              <a:gd name="connsiteY3-3414" fmla="*/ 1517650 h 2940050"/>
              <a:gd name="connsiteX4-3415" fmla="*/ 1649573 w 2184043"/>
              <a:gd name="connsiteY4-3416" fmla="*/ 1803400 h 2940050"/>
              <a:gd name="connsiteX5-3417" fmla="*/ 2025721 w 2184043"/>
              <a:gd name="connsiteY5-3418" fmla="*/ 876300 h 2940050"/>
              <a:gd name="connsiteX6-3419" fmla="*/ 1275708 w 2184043"/>
              <a:gd name="connsiteY6-3420" fmla="*/ 2235200 h 2940050"/>
              <a:gd name="connsiteX7-3421" fmla="*/ 1356760 w 2184043"/>
              <a:gd name="connsiteY7-3422" fmla="*/ 1562100 h 2940050"/>
              <a:gd name="connsiteX8-3423" fmla="*/ 2184043 w 2184043"/>
              <a:gd name="connsiteY8-3424" fmla="*/ 101600 h 2940050"/>
              <a:gd name="connsiteX9-3425" fmla="*/ 1643223 w 2184043"/>
              <a:gd name="connsiteY9-3426" fmla="*/ 774700 h 2940050"/>
              <a:gd name="connsiteX10-3427" fmla="*/ 1561458 w 2184043"/>
              <a:gd name="connsiteY10-3428" fmla="*/ 0 h 2940050"/>
              <a:gd name="connsiteX11-3429" fmla="*/ 1326508 w 2184043"/>
              <a:gd name="connsiteY11-3430" fmla="*/ 1320800 h 2940050"/>
              <a:gd name="connsiteX12-3431" fmla="*/ 1034408 w 2184043"/>
              <a:gd name="connsiteY12-3432" fmla="*/ 107950 h 2940050"/>
              <a:gd name="connsiteX13-3433" fmla="*/ 1104258 w 2184043"/>
              <a:gd name="connsiteY13-3434" fmla="*/ 666750 h 2940050"/>
              <a:gd name="connsiteX14-3435" fmla="*/ 685158 w 2184043"/>
              <a:gd name="connsiteY14-3436" fmla="*/ 304800 h 2940050"/>
              <a:gd name="connsiteX15-3437" fmla="*/ 1108253 w 2184043"/>
              <a:gd name="connsiteY15-3438" fmla="*/ 774700 h 2940050"/>
              <a:gd name="connsiteX16-3439" fmla="*/ 1243958 w 2184043"/>
              <a:gd name="connsiteY16-3440" fmla="*/ 1454150 h 2940050"/>
              <a:gd name="connsiteX17-3441" fmla="*/ 1167758 w 2184043"/>
              <a:gd name="connsiteY17-3442" fmla="*/ 1911350 h 2940050"/>
              <a:gd name="connsiteX18-3443" fmla="*/ 810410 w 2184043"/>
              <a:gd name="connsiteY18-3444" fmla="*/ 1360488 h 2940050"/>
              <a:gd name="connsiteX19-3445" fmla="*/ 380215 w 2184043"/>
              <a:gd name="connsiteY19-3446" fmla="*/ 762000 h 2940050"/>
              <a:gd name="connsiteX20-3447" fmla="*/ 761358 w 2184043"/>
              <a:gd name="connsiteY20-3448" fmla="*/ 1397000 h 2940050"/>
              <a:gd name="connsiteX21-3449" fmla="*/ 0 w 2184043"/>
              <a:gd name="connsiteY21-3450" fmla="*/ 1384300 h 2940050"/>
              <a:gd name="connsiteX22-3451" fmla="*/ 783297 w 2184043"/>
              <a:gd name="connsiteY22-3452" fmla="*/ 1481137 h 2940050"/>
              <a:gd name="connsiteX23-3453" fmla="*/ 1136008 w 2184043"/>
              <a:gd name="connsiteY23-3454" fmla="*/ 2101850 h 2940050"/>
              <a:gd name="connsiteX24-3455" fmla="*/ 1040758 w 2184043"/>
              <a:gd name="connsiteY24-3456" fmla="*/ 2940050 h 2940050"/>
              <a:gd name="connsiteX0-3457" fmla="*/ 1040758 w 2184043"/>
              <a:gd name="connsiteY0-3458" fmla="*/ 2940050 h 2940050"/>
              <a:gd name="connsiteX1-3459" fmla="*/ 1339208 w 2184043"/>
              <a:gd name="connsiteY1-3460" fmla="*/ 2933700 h 2940050"/>
              <a:gd name="connsiteX2-3461" fmla="*/ 1344060 w 2184043"/>
              <a:gd name="connsiteY2-3462" fmla="*/ 2451100 h 2940050"/>
              <a:gd name="connsiteX3-3463" fmla="*/ 2121971 w 2184043"/>
              <a:gd name="connsiteY3-3464" fmla="*/ 1517650 h 2940050"/>
              <a:gd name="connsiteX4-3465" fmla="*/ 1649573 w 2184043"/>
              <a:gd name="connsiteY4-3466" fmla="*/ 1803400 h 2940050"/>
              <a:gd name="connsiteX5-3467" fmla="*/ 2025721 w 2184043"/>
              <a:gd name="connsiteY5-3468" fmla="*/ 876300 h 2940050"/>
              <a:gd name="connsiteX6-3469" fmla="*/ 1275708 w 2184043"/>
              <a:gd name="connsiteY6-3470" fmla="*/ 2235200 h 2940050"/>
              <a:gd name="connsiteX7-3471" fmla="*/ 1356760 w 2184043"/>
              <a:gd name="connsiteY7-3472" fmla="*/ 1562100 h 2940050"/>
              <a:gd name="connsiteX8-3473" fmla="*/ 2184043 w 2184043"/>
              <a:gd name="connsiteY8-3474" fmla="*/ 101600 h 2940050"/>
              <a:gd name="connsiteX9-3475" fmla="*/ 1643223 w 2184043"/>
              <a:gd name="connsiteY9-3476" fmla="*/ 774700 h 2940050"/>
              <a:gd name="connsiteX10-3477" fmla="*/ 1561458 w 2184043"/>
              <a:gd name="connsiteY10-3478" fmla="*/ 0 h 2940050"/>
              <a:gd name="connsiteX11-3479" fmla="*/ 1326508 w 2184043"/>
              <a:gd name="connsiteY11-3480" fmla="*/ 1320800 h 2940050"/>
              <a:gd name="connsiteX12-3481" fmla="*/ 1034408 w 2184043"/>
              <a:gd name="connsiteY12-3482" fmla="*/ 107950 h 2940050"/>
              <a:gd name="connsiteX13-3483" fmla="*/ 1104258 w 2184043"/>
              <a:gd name="connsiteY13-3484" fmla="*/ 666750 h 2940050"/>
              <a:gd name="connsiteX14-3485" fmla="*/ 685158 w 2184043"/>
              <a:gd name="connsiteY14-3486" fmla="*/ 304800 h 2940050"/>
              <a:gd name="connsiteX15-3487" fmla="*/ 1108253 w 2184043"/>
              <a:gd name="connsiteY15-3488" fmla="*/ 774700 h 2940050"/>
              <a:gd name="connsiteX16-3489" fmla="*/ 1243958 w 2184043"/>
              <a:gd name="connsiteY16-3490" fmla="*/ 1454150 h 2940050"/>
              <a:gd name="connsiteX17-3491" fmla="*/ 1167758 w 2184043"/>
              <a:gd name="connsiteY17-3492" fmla="*/ 1911350 h 2940050"/>
              <a:gd name="connsiteX18-3493" fmla="*/ 810410 w 2184043"/>
              <a:gd name="connsiteY18-3494" fmla="*/ 1360488 h 2940050"/>
              <a:gd name="connsiteX19-3495" fmla="*/ 380215 w 2184043"/>
              <a:gd name="connsiteY19-3496" fmla="*/ 762000 h 2940050"/>
              <a:gd name="connsiteX20-3497" fmla="*/ 761358 w 2184043"/>
              <a:gd name="connsiteY20-3498" fmla="*/ 1397000 h 2940050"/>
              <a:gd name="connsiteX21-3499" fmla="*/ 0 w 2184043"/>
              <a:gd name="connsiteY21-3500" fmla="*/ 1384300 h 2940050"/>
              <a:gd name="connsiteX22-3501" fmla="*/ 783297 w 2184043"/>
              <a:gd name="connsiteY22-3502" fmla="*/ 1481137 h 2940050"/>
              <a:gd name="connsiteX23-3503" fmla="*/ 1136008 w 2184043"/>
              <a:gd name="connsiteY23-3504" fmla="*/ 2101850 h 2940050"/>
              <a:gd name="connsiteX24-3505" fmla="*/ 1040758 w 2184043"/>
              <a:gd name="connsiteY24-3506" fmla="*/ 2940050 h 2940050"/>
              <a:gd name="connsiteX0-3507" fmla="*/ 1040758 w 2184043"/>
              <a:gd name="connsiteY0-3508" fmla="*/ 2940050 h 2940050"/>
              <a:gd name="connsiteX1-3509" fmla="*/ 1339208 w 2184043"/>
              <a:gd name="connsiteY1-3510" fmla="*/ 2933700 h 2940050"/>
              <a:gd name="connsiteX2-3511" fmla="*/ 1344060 w 2184043"/>
              <a:gd name="connsiteY2-3512" fmla="*/ 2451100 h 2940050"/>
              <a:gd name="connsiteX3-3513" fmla="*/ 2121971 w 2184043"/>
              <a:gd name="connsiteY3-3514" fmla="*/ 1517650 h 2940050"/>
              <a:gd name="connsiteX4-3515" fmla="*/ 1649573 w 2184043"/>
              <a:gd name="connsiteY4-3516" fmla="*/ 1803400 h 2940050"/>
              <a:gd name="connsiteX5-3517" fmla="*/ 2025721 w 2184043"/>
              <a:gd name="connsiteY5-3518" fmla="*/ 876300 h 2940050"/>
              <a:gd name="connsiteX6-3519" fmla="*/ 1275708 w 2184043"/>
              <a:gd name="connsiteY6-3520" fmla="*/ 2235200 h 2940050"/>
              <a:gd name="connsiteX7-3521" fmla="*/ 1356760 w 2184043"/>
              <a:gd name="connsiteY7-3522" fmla="*/ 1562100 h 2940050"/>
              <a:gd name="connsiteX8-3523" fmla="*/ 2184043 w 2184043"/>
              <a:gd name="connsiteY8-3524" fmla="*/ 101600 h 2940050"/>
              <a:gd name="connsiteX9-3525" fmla="*/ 1643223 w 2184043"/>
              <a:gd name="connsiteY9-3526" fmla="*/ 774700 h 2940050"/>
              <a:gd name="connsiteX10-3527" fmla="*/ 1561458 w 2184043"/>
              <a:gd name="connsiteY10-3528" fmla="*/ 0 h 2940050"/>
              <a:gd name="connsiteX11-3529" fmla="*/ 1326508 w 2184043"/>
              <a:gd name="connsiteY11-3530" fmla="*/ 1320800 h 2940050"/>
              <a:gd name="connsiteX12-3531" fmla="*/ 1034408 w 2184043"/>
              <a:gd name="connsiteY12-3532" fmla="*/ 107950 h 2940050"/>
              <a:gd name="connsiteX13-3533" fmla="*/ 1104258 w 2184043"/>
              <a:gd name="connsiteY13-3534" fmla="*/ 666750 h 2940050"/>
              <a:gd name="connsiteX14-3535" fmla="*/ 685158 w 2184043"/>
              <a:gd name="connsiteY14-3536" fmla="*/ 304800 h 2940050"/>
              <a:gd name="connsiteX15-3537" fmla="*/ 1108253 w 2184043"/>
              <a:gd name="connsiteY15-3538" fmla="*/ 774700 h 2940050"/>
              <a:gd name="connsiteX16-3539" fmla="*/ 1243958 w 2184043"/>
              <a:gd name="connsiteY16-3540" fmla="*/ 1454150 h 2940050"/>
              <a:gd name="connsiteX17-3541" fmla="*/ 1167758 w 2184043"/>
              <a:gd name="connsiteY17-3542" fmla="*/ 1911350 h 2940050"/>
              <a:gd name="connsiteX18-3543" fmla="*/ 810410 w 2184043"/>
              <a:gd name="connsiteY18-3544" fmla="*/ 1360488 h 2940050"/>
              <a:gd name="connsiteX19-3545" fmla="*/ 380215 w 2184043"/>
              <a:gd name="connsiteY19-3546" fmla="*/ 762000 h 2940050"/>
              <a:gd name="connsiteX20-3547" fmla="*/ 761358 w 2184043"/>
              <a:gd name="connsiteY20-3548" fmla="*/ 1397000 h 2940050"/>
              <a:gd name="connsiteX21-3549" fmla="*/ 0 w 2184043"/>
              <a:gd name="connsiteY21-3550" fmla="*/ 1384300 h 2940050"/>
              <a:gd name="connsiteX22-3551" fmla="*/ 783297 w 2184043"/>
              <a:gd name="connsiteY22-3552" fmla="*/ 1481137 h 2940050"/>
              <a:gd name="connsiteX23-3553" fmla="*/ 1136008 w 2184043"/>
              <a:gd name="connsiteY23-3554" fmla="*/ 2101850 h 2940050"/>
              <a:gd name="connsiteX24-3555" fmla="*/ 1040758 w 2184043"/>
              <a:gd name="connsiteY24-3556" fmla="*/ 2940050 h 2940050"/>
              <a:gd name="connsiteX0-3557" fmla="*/ 1040758 w 2184043"/>
              <a:gd name="connsiteY0-3558" fmla="*/ 2940050 h 2940050"/>
              <a:gd name="connsiteX1-3559" fmla="*/ 1339208 w 2184043"/>
              <a:gd name="connsiteY1-3560" fmla="*/ 2933700 h 2940050"/>
              <a:gd name="connsiteX2-3561" fmla="*/ 1344060 w 2184043"/>
              <a:gd name="connsiteY2-3562" fmla="*/ 2451100 h 2940050"/>
              <a:gd name="connsiteX3-3563" fmla="*/ 2121971 w 2184043"/>
              <a:gd name="connsiteY3-3564" fmla="*/ 1517650 h 2940050"/>
              <a:gd name="connsiteX4-3565" fmla="*/ 1649573 w 2184043"/>
              <a:gd name="connsiteY4-3566" fmla="*/ 1803400 h 2940050"/>
              <a:gd name="connsiteX5-3567" fmla="*/ 2025721 w 2184043"/>
              <a:gd name="connsiteY5-3568" fmla="*/ 876300 h 2940050"/>
              <a:gd name="connsiteX6-3569" fmla="*/ 1275708 w 2184043"/>
              <a:gd name="connsiteY6-3570" fmla="*/ 2235200 h 2940050"/>
              <a:gd name="connsiteX7-3571" fmla="*/ 1356760 w 2184043"/>
              <a:gd name="connsiteY7-3572" fmla="*/ 1562100 h 2940050"/>
              <a:gd name="connsiteX8-3573" fmla="*/ 2184043 w 2184043"/>
              <a:gd name="connsiteY8-3574" fmla="*/ 101600 h 2940050"/>
              <a:gd name="connsiteX9-3575" fmla="*/ 1643223 w 2184043"/>
              <a:gd name="connsiteY9-3576" fmla="*/ 774700 h 2940050"/>
              <a:gd name="connsiteX10-3577" fmla="*/ 1561458 w 2184043"/>
              <a:gd name="connsiteY10-3578" fmla="*/ 0 h 2940050"/>
              <a:gd name="connsiteX11-3579" fmla="*/ 1326508 w 2184043"/>
              <a:gd name="connsiteY11-3580" fmla="*/ 1320800 h 2940050"/>
              <a:gd name="connsiteX12-3581" fmla="*/ 1034408 w 2184043"/>
              <a:gd name="connsiteY12-3582" fmla="*/ 107950 h 2940050"/>
              <a:gd name="connsiteX13-3583" fmla="*/ 1104258 w 2184043"/>
              <a:gd name="connsiteY13-3584" fmla="*/ 666750 h 2940050"/>
              <a:gd name="connsiteX14-3585" fmla="*/ 685158 w 2184043"/>
              <a:gd name="connsiteY14-3586" fmla="*/ 304800 h 2940050"/>
              <a:gd name="connsiteX15-3587" fmla="*/ 1108253 w 2184043"/>
              <a:gd name="connsiteY15-3588" fmla="*/ 774700 h 2940050"/>
              <a:gd name="connsiteX16-3589" fmla="*/ 1243958 w 2184043"/>
              <a:gd name="connsiteY16-3590" fmla="*/ 1454150 h 2940050"/>
              <a:gd name="connsiteX17-3591" fmla="*/ 1167758 w 2184043"/>
              <a:gd name="connsiteY17-3592" fmla="*/ 1911350 h 2940050"/>
              <a:gd name="connsiteX18-3593" fmla="*/ 810410 w 2184043"/>
              <a:gd name="connsiteY18-3594" fmla="*/ 1360488 h 2940050"/>
              <a:gd name="connsiteX19-3595" fmla="*/ 380215 w 2184043"/>
              <a:gd name="connsiteY19-3596" fmla="*/ 762000 h 2940050"/>
              <a:gd name="connsiteX20-3597" fmla="*/ 761358 w 2184043"/>
              <a:gd name="connsiteY20-3598" fmla="*/ 1397000 h 2940050"/>
              <a:gd name="connsiteX21-3599" fmla="*/ 0 w 2184043"/>
              <a:gd name="connsiteY21-3600" fmla="*/ 1384300 h 2940050"/>
              <a:gd name="connsiteX22-3601" fmla="*/ 783297 w 2184043"/>
              <a:gd name="connsiteY22-3602" fmla="*/ 1481137 h 2940050"/>
              <a:gd name="connsiteX23-3603" fmla="*/ 1136008 w 2184043"/>
              <a:gd name="connsiteY23-3604" fmla="*/ 2101850 h 2940050"/>
              <a:gd name="connsiteX24-3605" fmla="*/ 1040758 w 2184043"/>
              <a:gd name="connsiteY24-3606" fmla="*/ 2940050 h 2940050"/>
              <a:gd name="connsiteX0-3607" fmla="*/ 1040758 w 2184043"/>
              <a:gd name="connsiteY0-3608" fmla="*/ 2940050 h 2940050"/>
              <a:gd name="connsiteX1-3609" fmla="*/ 1339208 w 2184043"/>
              <a:gd name="connsiteY1-3610" fmla="*/ 2933700 h 2940050"/>
              <a:gd name="connsiteX2-3611" fmla="*/ 1344060 w 2184043"/>
              <a:gd name="connsiteY2-3612" fmla="*/ 2451100 h 2940050"/>
              <a:gd name="connsiteX3-3613" fmla="*/ 2121971 w 2184043"/>
              <a:gd name="connsiteY3-3614" fmla="*/ 1517650 h 2940050"/>
              <a:gd name="connsiteX4-3615" fmla="*/ 1649573 w 2184043"/>
              <a:gd name="connsiteY4-3616" fmla="*/ 1803400 h 2940050"/>
              <a:gd name="connsiteX5-3617" fmla="*/ 2025721 w 2184043"/>
              <a:gd name="connsiteY5-3618" fmla="*/ 876300 h 2940050"/>
              <a:gd name="connsiteX6-3619" fmla="*/ 1275708 w 2184043"/>
              <a:gd name="connsiteY6-3620" fmla="*/ 2235200 h 2940050"/>
              <a:gd name="connsiteX7-3621" fmla="*/ 1356760 w 2184043"/>
              <a:gd name="connsiteY7-3622" fmla="*/ 1562100 h 2940050"/>
              <a:gd name="connsiteX8-3623" fmla="*/ 2184043 w 2184043"/>
              <a:gd name="connsiteY8-3624" fmla="*/ 101600 h 2940050"/>
              <a:gd name="connsiteX9-3625" fmla="*/ 1643223 w 2184043"/>
              <a:gd name="connsiteY9-3626" fmla="*/ 774700 h 2940050"/>
              <a:gd name="connsiteX10-3627" fmla="*/ 1561458 w 2184043"/>
              <a:gd name="connsiteY10-3628" fmla="*/ 0 h 2940050"/>
              <a:gd name="connsiteX11-3629" fmla="*/ 1326508 w 2184043"/>
              <a:gd name="connsiteY11-3630" fmla="*/ 1320800 h 2940050"/>
              <a:gd name="connsiteX12-3631" fmla="*/ 1168805 w 2184043"/>
              <a:gd name="connsiteY12-3632" fmla="*/ 650969 h 2940050"/>
              <a:gd name="connsiteX13-3633" fmla="*/ 1034408 w 2184043"/>
              <a:gd name="connsiteY13-3634" fmla="*/ 107950 h 2940050"/>
              <a:gd name="connsiteX14-3635" fmla="*/ 1104258 w 2184043"/>
              <a:gd name="connsiteY14-3636" fmla="*/ 666750 h 2940050"/>
              <a:gd name="connsiteX15-3637" fmla="*/ 685158 w 2184043"/>
              <a:gd name="connsiteY15-3638" fmla="*/ 304800 h 2940050"/>
              <a:gd name="connsiteX16-3639" fmla="*/ 1108253 w 2184043"/>
              <a:gd name="connsiteY16-3640" fmla="*/ 774700 h 2940050"/>
              <a:gd name="connsiteX17-3641" fmla="*/ 1243958 w 2184043"/>
              <a:gd name="connsiteY17-3642" fmla="*/ 1454150 h 2940050"/>
              <a:gd name="connsiteX18-3643" fmla="*/ 1167758 w 2184043"/>
              <a:gd name="connsiteY18-3644" fmla="*/ 1911350 h 2940050"/>
              <a:gd name="connsiteX19-3645" fmla="*/ 810410 w 2184043"/>
              <a:gd name="connsiteY19-3646" fmla="*/ 1360488 h 2940050"/>
              <a:gd name="connsiteX20-3647" fmla="*/ 380215 w 2184043"/>
              <a:gd name="connsiteY20-3648" fmla="*/ 762000 h 2940050"/>
              <a:gd name="connsiteX21-3649" fmla="*/ 761358 w 2184043"/>
              <a:gd name="connsiteY21-3650" fmla="*/ 1397000 h 2940050"/>
              <a:gd name="connsiteX22-3651" fmla="*/ 0 w 2184043"/>
              <a:gd name="connsiteY22-3652" fmla="*/ 1384300 h 2940050"/>
              <a:gd name="connsiteX23-3653" fmla="*/ 783297 w 2184043"/>
              <a:gd name="connsiteY23-3654" fmla="*/ 1481137 h 2940050"/>
              <a:gd name="connsiteX24-3655" fmla="*/ 1136008 w 2184043"/>
              <a:gd name="connsiteY24-3656" fmla="*/ 2101850 h 2940050"/>
              <a:gd name="connsiteX25-3657" fmla="*/ 1040758 w 2184043"/>
              <a:gd name="connsiteY25-3658" fmla="*/ 2940050 h 2940050"/>
              <a:gd name="connsiteX0-3659" fmla="*/ 1040758 w 2184043"/>
              <a:gd name="connsiteY0-3660" fmla="*/ 2940050 h 2940050"/>
              <a:gd name="connsiteX1-3661" fmla="*/ 1339208 w 2184043"/>
              <a:gd name="connsiteY1-3662" fmla="*/ 2933700 h 2940050"/>
              <a:gd name="connsiteX2-3663" fmla="*/ 1344060 w 2184043"/>
              <a:gd name="connsiteY2-3664" fmla="*/ 2451100 h 2940050"/>
              <a:gd name="connsiteX3-3665" fmla="*/ 2121971 w 2184043"/>
              <a:gd name="connsiteY3-3666" fmla="*/ 1517650 h 2940050"/>
              <a:gd name="connsiteX4-3667" fmla="*/ 1649573 w 2184043"/>
              <a:gd name="connsiteY4-3668" fmla="*/ 1803400 h 2940050"/>
              <a:gd name="connsiteX5-3669" fmla="*/ 2025721 w 2184043"/>
              <a:gd name="connsiteY5-3670" fmla="*/ 876300 h 2940050"/>
              <a:gd name="connsiteX6-3671" fmla="*/ 1275708 w 2184043"/>
              <a:gd name="connsiteY6-3672" fmla="*/ 2235200 h 2940050"/>
              <a:gd name="connsiteX7-3673" fmla="*/ 1356760 w 2184043"/>
              <a:gd name="connsiteY7-3674" fmla="*/ 1562100 h 2940050"/>
              <a:gd name="connsiteX8-3675" fmla="*/ 2184043 w 2184043"/>
              <a:gd name="connsiteY8-3676" fmla="*/ 101600 h 2940050"/>
              <a:gd name="connsiteX9-3677" fmla="*/ 1643223 w 2184043"/>
              <a:gd name="connsiteY9-3678" fmla="*/ 774700 h 2940050"/>
              <a:gd name="connsiteX10-3679" fmla="*/ 1561458 w 2184043"/>
              <a:gd name="connsiteY10-3680" fmla="*/ 0 h 2940050"/>
              <a:gd name="connsiteX11-3681" fmla="*/ 1326508 w 2184043"/>
              <a:gd name="connsiteY11-3682" fmla="*/ 1320800 h 2940050"/>
              <a:gd name="connsiteX12-3683" fmla="*/ 1145708 w 2184043"/>
              <a:gd name="connsiteY12-3684" fmla="*/ 667250 h 2940050"/>
              <a:gd name="connsiteX13-3685" fmla="*/ 1034408 w 2184043"/>
              <a:gd name="connsiteY13-3686" fmla="*/ 107950 h 2940050"/>
              <a:gd name="connsiteX14-3687" fmla="*/ 1104258 w 2184043"/>
              <a:gd name="connsiteY14-3688" fmla="*/ 666750 h 2940050"/>
              <a:gd name="connsiteX15-3689" fmla="*/ 685158 w 2184043"/>
              <a:gd name="connsiteY15-3690" fmla="*/ 304800 h 2940050"/>
              <a:gd name="connsiteX16-3691" fmla="*/ 1108253 w 2184043"/>
              <a:gd name="connsiteY16-3692" fmla="*/ 774700 h 2940050"/>
              <a:gd name="connsiteX17-3693" fmla="*/ 1243958 w 2184043"/>
              <a:gd name="connsiteY17-3694" fmla="*/ 1454150 h 2940050"/>
              <a:gd name="connsiteX18-3695" fmla="*/ 1167758 w 2184043"/>
              <a:gd name="connsiteY18-3696" fmla="*/ 1911350 h 2940050"/>
              <a:gd name="connsiteX19-3697" fmla="*/ 810410 w 2184043"/>
              <a:gd name="connsiteY19-3698" fmla="*/ 1360488 h 2940050"/>
              <a:gd name="connsiteX20-3699" fmla="*/ 380215 w 2184043"/>
              <a:gd name="connsiteY20-3700" fmla="*/ 762000 h 2940050"/>
              <a:gd name="connsiteX21-3701" fmla="*/ 761358 w 2184043"/>
              <a:gd name="connsiteY21-3702" fmla="*/ 1397000 h 2940050"/>
              <a:gd name="connsiteX22-3703" fmla="*/ 0 w 2184043"/>
              <a:gd name="connsiteY22-3704" fmla="*/ 1384300 h 2940050"/>
              <a:gd name="connsiteX23-3705" fmla="*/ 783297 w 2184043"/>
              <a:gd name="connsiteY23-3706" fmla="*/ 1481137 h 2940050"/>
              <a:gd name="connsiteX24-3707" fmla="*/ 1136008 w 2184043"/>
              <a:gd name="connsiteY24-3708" fmla="*/ 2101850 h 2940050"/>
              <a:gd name="connsiteX25-3709" fmla="*/ 1040758 w 2184043"/>
              <a:gd name="connsiteY25-3710" fmla="*/ 2940050 h 2940050"/>
              <a:gd name="connsiteX0-3711" fmla="*/ 1040758 w 2184043"/>
              <a:gd name="connsiteY0-3712" fmla="*/ 2940060 h 2940060"/>
              <a:gd name="connsiteX1-3713" fmla="*/ 1339208 w 2184043"/>
              <a:gd name="connsiteY1-3714" fmla="*/ 2933710 h 2940060"/>
              <a:gd name="connsiteX2-3715" fmla="*/ 1344060 w 2184043"/>
              <a:gd name="connsiteY2-3716" fmla="*/ 2451110 h 2940060"/>
              <a:gd name="connsiteX3-3717" fmla="*/ 2121971 w 2184043"/>
              <a:gd name="connsiteY3-3718" fmla="*/ 1517660 h 2940060"/>
              <a:gd name="connsiteX4-3719" fmla="*/ 1649573 w 2184043"/>
              <a:gd name="connsiteY4-3720" fmla="*/ 1803410 h 2940060"/>
              <a:gd name="connsiteX5-3721" fmla="*/ 2025721 w 2184043"/>
              <a:gd name="connsiteY5-3722" fmla="*/ 876310 h 2940060"/>
              <a:gd name="connsiteX6-3723" fmla="*/ 1275708 w 2184043"/>
              <a:gd name="connsiteY6-3724" fmla="*/ 2235210 h 2940060"/>
              <a:gd name="connsiteX7-3725" fmla="*/ 1356760 w 2184043"/>
              <a:gd name="connsiteY7-3726" fmla="*/ 1562110 h 2940060"/>
              <a:gd name="connsiteX8-3727" fmla="*/ 2184043 w 2184043"/>
              <a:gd name="connsiteY8-3728" fmla="*/ 101610 h 2940060"/>
              <a:gd name="connsiteX9-3729" fmla="*/ 1643223 w 2184043"/>
              <a:gd name="connsiteY9-3730" fmla="*/ 774710 h 2940060"/>
              <a:gd name="connsiteX10-3731" fmla="*/ 1561458 w 2184043"/>
              <a:gd name="connsiteY10-3732" fmla="*/ 10 h 2940060"/>
              <a:gd name="connsiteX11-3733" fmla="*/ 1566591 w 2184043"/>
              <a:gd name="connsiteY11-3734" fmla="*/ 758432 h 2940060"/>
              <a:gd name="connsiteX12-3735" fmla="*/ 1326508 w 2184043"/>
              <a:gd name="connsiteY12-3736" fmla="*/ 1320810 h 2940060"/>
              <a:gd name="connsiteX13-3737" fmla="*/ 1145708 w 2184043"/>
              <a:gd name="connsiteY13-3738" fmla="*/ 667260 h 2940060"/>
              <a:gd name="connsiteX14-3739" fmla="*/ 1034408 w 2184043"/>
              <a:gd name="connsiteY14-3740" fmla="*/ 107960 h 2940060"/>
              <a:gd name="connsiteX15-3741" fmla="*/ 1104258 w 2184043"/>
              <a:gd name="connsiteY15-3742" fmla="*/ 666760 h 2940060"/>
              <a:gd name="connsiteX16-3743" fmla="*/ 685158 w 2184043"/>
              <a:gd name="connsiteY16-3744" fmla="*/ 304810 h 2940060"/>
              <a:gd name="connsiteX17-3745" fmla="*/ 1108253 w 2184043"/>
              <a:gd name="connsiteY17-3746" fmla="*/ 774710 h 2940060"/>
              <a:gd name="connsiteX18-3747" fmla="*/ 1243958 w 2184043"/>
              <a:gd name="connsiteY18-3748" fmla="*/ 1454160 h 2940060"/>
              <a:gd name="connsiteX19-3749" fmla="*/ 1167758 w 2184043"/>
              <a:gd name="connsiteY19-3750" fmla="*/ 1911360 h 2940060"/>
              <a:gd name="connsiteX20-3751" fmla="*/ 810410 w 2184043"/>
              <a:gd name="connsiteY20-3752" fmla="*/ 1360498 h 2940060"/>
              <a:gd name="connsiteX21-3753" fmla="*/ 380215 w 2184043"/>
              <a:gd name="connsiteY21-3754" fmla="*/ 762010 h 2940060"/>
              <a:gd name="connsiteX22-3755" fmla="*/ 761358 w 2184043"/>
              <a:gd name="connsiteY22-3756" fmla="*/ 1397010 h 2940060"/>
              <a:gd name="connsiteX23-3757" fmla="*/ 0 w 2184043"/>
              <a:gd name="connsiteY23-3758" fmla="*/ 1384310 h 2940060"/>
              <a:gd name="connsiteX24-3759" fmla="*/ 783297 w 2184043"/>
              <a:gd name="connsiteY24-3760" fmla="*/ 1481147 h 2940060"/>
              <a:gd name="connsiteX25-3761" fmla="*/ 1136008 w 2184043"/>
              <a:gd name="connsiteY25-3762" fmla="*/ 2101860 h 2940060"/>
              <a:gd name="connsiteX26-3763" fmla="*/ 1040758 w 2184043"/>
              <a:gd name="connsiteY26-3764" fmla="*/ 2940060 h 2940060"/>
              <a:gd name="connsiteX0-3765" fmla="*/ 1040758 w 2184043"/>
              <a:gd name="connsiteY0-3766" fmla="*/ 2940060 h 2940060"/>
              <a:gd name="connsiteX1-3767" fmla="*/ 1339208 w 2184043"/>
              <a:gd name="connsiteY1-3768" fmla="*/ 2933710 h 2940060"/>
              <a:gd name="connsiteX2-3769" fmla="*/ 1344060 w 2184043"/>
              <a:gd name="connsiteY2-3770" fmla="*/ 2451110 h 2940060"/>
              <a:gd name="connsiteX3-3771" fmla="*/ 2121971 w 2184043"/>
              <a:gd name="connsiteY3-3772" fmla="*/ 1517660 h 2940060"/>
              <a:gd name="connsiteX4-3773" fmla="*/ 1649573 w 2184043"/>
              <a:gd name="connsiteY4-3774" fmla="*/ 1803410 h 2940060"/>
              <a:gd name="connsiteX5-3775" fmla="*/ 2025721 w 2184043"/>
              <a:gd name="connsiteY5-3776" fmla="*/ 876310 h 2940060"/>
              <a:gd name="connsiteX6-3777" fmla="*/ 1275708 w 2184043"/>
              <a:gd name="connsiteY6-3778" fmla="*/ 2235210 h 2940060"/>
              <a:gd name="connsiteX7-3779" fmla="*/ 1356760 w 2184043"/>
              <a:gd name="connsiteY7-3780" fmla="*/ 1562110 h 2940060"/>
              <a:gd name="connsiteX8-3781" fmla="*/ 2184043 w 2184043"/>
              <a:gd name="connsiteY8-3782" fmla="*/ 101610 h 2940060"/>
              <a:gd name="connsiteX9-3783" fmla="*/ 1643223 w 2184043"/>
              <a:gd name="connsiteY9-3784" fmla="*/ 774710 h 2940060"/>
              <a:gd name="connsiteX10-3785" fmla="*/ 1561458 w 2184043"/>
              <a:gd name="connsiteY10-3786" fmla="*/ 10 h 2940060"/>
              <a:gd name="connsiteX11-3787" fmla="*/ 1592255 w 2184043"/>
              <a:gd name="connsiteY11-3788" fmla="*/ 761689 h 2940060"/>
              <a:gd name="connsiteX12-3789" fmla="*/ 1326508 w 2184043"/>
              <a:gd name="connsiteY12-3790" fmla="*/ 1320810 h 2940060"/>
              <a:gd name="connsiteX13-3791" fmla="*/ 1145708 w 2184043"/>
              <a:gd name="connsiteY13-3792" fmla="*/ 667260 h 2940060"/>
              <a:gd name="connsiteX14-3793" fmla="*/ 1034408 w 2184043"/>
              <a:gd name="connsiteY14-3794" fmla="*/ 107960 h 2940060"/>
              <a:gd name="connsiteX15-3795" fmla="*/ 1104258 w 2184043"/>
              <a:gd name="connsiteY15-3796" fmla="*/ 666760 h 2940060"/>
              <a:gd name="connsiteX16-3797" fmla="*/ 685158 w 2184043"/>
              <a:gd name="connsiteY16-3798" fmla="*/ 304810 h 2940060"/>
              <a:gd name="connsiteX17-3799" fmla="*/ 1108253 w 2184043"/>
              <a:gd name="connsiteY17-3800" fmla="*/ 774710 h 2940060"/>
              <a:gd name="connsiteX18-3801" fmla="*/ 1243958 w 2184043"/>
              <a:gd name="connsiteY18-3802" fmla="*/ 1454160 h 2940060"/>
              <a:gd name="connsiteX19-3803" fmla="*/ 1167758 w 2184043"/>
              <a:gd name="connsiteY19-3804" fmla="*/ 1911360 h 2940060"/>
              <a:gd name="connsiteX20-3805" fmla="*/ 810410 w 2184043"/>
              <a:gd name="connsiteY20-3806" fmla="*/ 1360498 h 2940060"/>
              <a:gd name="connsiteX21-3807" fmla="*/ 380215 w 2184043"/>
              <a:gd name="connsiteY21-3808" fmla="*/ 762010 h 2940060"/>
              <a:gd name="connsiteX22-3809" fmla="*/ 761358 w 2184043"/>
              <a:gd name="connsiteY22-3810" fmla="*/ 1397010 h 2940060"/>
              <a:gd name="connsiteX23-3811" fmla="*/ 0 w 2184043"/>
              <a:gd name="connsiteY23-3812" fmla="*/ 1384310 h 2940060"/>
              <a:gd name="connsiteX24-3813" fmla="*/ 783297 w 2184043"/>
              <a:gd name="connsiteY24-3814" fmla="*/ 1481147 h 2940060"/>
              <a:gd name="connsiteX25-3815" fmla="*/ 1136008 w 2184043"/>
              <a:gd name="connsiteY25-3816" fmla="*/ 2101860 h 2940060"/>
              <a:gd name="connsiteX26-3817" fmla="*/ 1040758 w 2184043"/>
              <a:gd name="connsiteY26-3818" fmla="*/ 2940060 h 2940060"/>
              <a:gd name="connsiteX0-3819" fmla="*/ 1040758 w 2184043"/>
              <a:gd name="connsiteY0-3820" fmla="*/ 2940050 h 2940050"/>
              <a:gd name="connsiteX1-3821" fmla="*/ 1339208 w 2184043"/>
              <a:gd name="connsiteY1-3822" fmla="*/ 2933700 h 2940050"/>
              <a:gd name="connsiteX2-3823" fmla="*/ 1344060 w 2184043"/>
              <a:gd name="connsiteY2-3824" fmla="*/ 2451100 h 2940050"/>
              <a:gd name="connsiteX3-3825" fmla="*/ 2121971 w 2184043"/>
              <a:gd name="connsiteY3-3826" fmla="*/ 1517650 h 2940050"/>
              <a:gd name="connsiteX4-3827" fmla="*/ 1649573 w 2184043"/>
              <a:gd name="connsiteY4-3828" fmla="*/ 1803400 h 2940050"/>
              <a:gd name="connsiteX5-3829" fmla="*/ 2025721 w 2184043"/>
              <a:gd name="connsiteY5-3830" fmla="*/ 876300 h 2940050"/>
              <a:gd name="connsiteX6-3831" fmla="*/ 1275708 w 2184043"/>
              <a:gd name="connsiteY6-3832" fmla="*/ 2235200 h 2940050"/>
              <a:gd name="connsiteX7-3833" fmla="*/ 1356760 w 2184043"/>
              <a:gd name="connsiteY7-3834" fmla="*/ 1562100 h 2940050"/>
              <a:gd name="connsiteX8-3835" fmla="*/ 2184043 w 2184043"/>
              <a:gd name="connsiteY8-3836" fmla="*/ 101600 h 2940050"/>
              <a:gd name="connsiteX9-3837" fmla="*/ 1643223 w 2184043"/>
              <a:gd name="connsiteY9-3838" fmla="*/ 774700 h 2940050"/>
              <a:gd name="connsiteX10-3839" fmla="*/ 1561458 w 2184043"/>
              <a:gd name="connsiteY10-3840" fmla="*/ 0 h 2940050"/>
              <a:gd name="connsiteX11-3841" fmla="*/ 1592255 w 2184043"/>
              <a:gd name="connsiteY11-3842" fmla="*/ 761679 h 2940050"/>
              <a:gd name="connsiteX12-3843" fmla="*/ 1326508 w 2184043"/>
              <a:gd name="connsiteY12-3844" fmla="*/ 1320800 h 2940050"/>
              <a:gd name="connsiteX13-3845" fmla="*/ 1145708 w 2184043"/>
              <a:gd name="connsiteY13-3846" fmla="*/ 667250 h 2940050"/>
              <a:gd name="connsiteX14-3847" fmla="*/ 1034408 w 2184043"/>
              <a:gd name="connsiteY14-3848" fmla="*/ 107950 h 2940050"/>
              <a:gd name="connsiteX15-3849" fmla="*/ 1104258 w 2184043"/>
              <a:gd name="connsiteY15-3850" fmla="*/ 666750 h 2940050"/>
              <a:gd name="connsiteX16-3851" fmla="*/ 685158 w 2184043"/>
              <a:gd name="connsiteY16-3852" fmla="*/ 304800 h 2940050"/>
              <a:gd name="connsiteX17-3853" fmla="*/ 1108253 w 2184043"/>
              <a:gd name="connsiteY17-3854" fmla="*/ 774700 h 2940050"/>
              <a:gd name="connsiteX18-3855" fmla="*/ 1243958 w 2184043"/>
              <a:gd name="connsiteY18-3856" fmla="*/ 1454150 h 2940050"/>
              <a:gd name="connsiteX19-3857" fmla="*/ 1167758 w 2184043"/>
              <a:gd name="connsiteY19-3858" fmla="*/ 1911350 h 2940050"/>
              <a:gd name="connsiteX20-3859" fmla="*/ 810410 w 2184043"/>
              <a:gd name="connsiteY20-3860" fmla="*/ 1360488 h 2940050"/>
              <a:gd name="connsiteX21-3861" fmla="*/ 380215 w 2184043"/>
              <a:gd name="connsiteY21-3862" fmla="*/ 762000 h 2940050"/>
              <a:gd name="connsiteX22-3863" fmla="*/ 761358 w 2184043"/>
              <a:gd name="connsiteY22-3864" fmla="*/ 1397000 h 2940050"/>
              <a:gd name="connsiteX23-3865" fmla="*/ 0 w 2184043"/>
              <a:gd name="connsiteY23-3866" fmla="*/ 1384300 h 2940050"/>
              <a:gd name="connsiteX24-3867" fmla="*/ 783297 w 2184043"/>
              <a:gd name="connsiteY24-3868" fmla="*/ 1481137 h 2940050"/>
              <a:gd name="connsiteX25-3869" fmla="*/ 1136008 w 2184043"/>
              <a:gd name="connsiteY25-3870" fmla="*/ 2101850 h 2940050"/>
              <a:gd name="connsiteX26-3871" fmla="*/ 1040758 w 2184043"/>
              <a:gd name="connsiteY26-3872" fmla="*/ 2940050 h 2940050"/>
              <a:gd name="connsiteX0-3873" fmla="*/ 1040758 w 2184043"/>
              <a:gd name="connsiteY0-3874" fmla="*/ 2940050 h 2940050"/>
              <a:gd name="connsiteX1-3875" fmla="*/ 1339208 w 2184043"/>
              <a:gd name="connsiteY1-3876" fmla="*/ 2933700 h 2940050"/>
              <a:gd name="connsiteX2-3877" fmla="*/ 1344060 w 2184043"/>
              <a:gd name="connsiteY2-3878" fmla="*/ 2451100 h 2940050"/>
              <a:gd name="connsiteX3-3879" fmla="*/ 2121971 w 2184043"/>
              <a:gd name="connsiteY3-3880" fmla="*/ 1517650 h 2940050"/>
              <a:gd name="connsiteX4-3881" fmla="*/ 1649573 w 2184043"/>
              <a:gd name="connsiteY4-3882" fmla="*/ 1803400 h 2940050"/>
              <a:gd name="connsiteX5-3883" fmla="*/ 2025721 w 2184043"/>
              <a:gd name="connsiteY5-3884" fmla="*/ 876300 h 2940050"/>
              <a:gd name="connsiteX6-3885" fmla="*/ 1275708 w 2184043"/>
              <a:gd name="connsiteY6-3886" fmla="*/ 2235200 h 2940050"/>
              <a:gd name="connsiteX7-3887" fmla="*/ 1356760 w 2184043"/>
              <a:gd name="connsiteY7-3888" fmla="*/ 1562100 h 2940050"/>
              <a:gd name="connsiteX8-3889" fmla="*/ 2184043 w 2184043"/>
              <a:gd name="connsiteY8-3890" fmla="*/ 101600 h 2940050"/>
              <a:gd name="connsiteX9-3891" fmla="*/ 1643223 w 2184043"/>
              <a:gd name="connsiteY9-3892" fmla="*/ 774700 h 2940050"/>
              <a:gd name="connsiteX10-3893" fmla="*/ 1561458 w 2184043"/>
              <a:gd name="connsiteY10-3894" fmla="*/ 0 h 2940050"/>
              <a:gd name="connsiteX11-3895" fmla="*/ 1592255 w 2184043"/>
              <a:gd name="connsiteY11-3896" fmla="*/ 761679 h 2940050"/>
              <a:gd name="connsiteX12-3897" fmla="*/ 1326508 w 2184043"/>
              <a:gd name="connsiteY12-3898" fmla="*/ 1320800 h 2940050"/>
              <a:gd name="connsiteX13-3899" fmla="*/ 1145708 w 2184043"/>
              <a:gd name="connsiteY13-3900" fmla="*/ 667250 h 2940050"/>
              <a:gd name="connsiteX14-3901" fmla="*/ 1034408 w 2184043"/>
              <a:gd name="connsiteY14-3902" fmla="*/ 107950 h 2940050"/>
              <a:gd name="connsiteX15-3903" fmla="*/ 1104258 w 2184043"/>
              <a:gd name="connsiteY15-3904" fmla="*/ 666750 h 2940050"/>
              <a:gd name="connsiteX16-3905" fmla="*/ 685158 w 2184043"/>
              <a:gd name="connsiteY16-3906" fmla="*/ 304800 h 2940050"/>
              <a:gd name="connsiteX17-3907" fmla="*/ 1108253 w 2184043"/>
              <a:gd name="connsiteY17-3908" fmla="*/ 774700 h 2940050"/>
              <a:gd name="connsiteX18-3909" fmla="*/ 1243958 w 2184043"/>
              <a:gd name="connsiteY18-3910" fmla="*/ 1454150 h 2940050"/>
              <a:gd name="connsiteX19-3911" fmla="*/ 1167758 w 2184043"/>
              <a:gd name="connsiteY19-3912" fmla="*/ 1911350 h 2940050"/>
              <a:gd name="connsiteX20-3913" fmla="*/ 810410 w 2184043"/>
              <a:gd name="connsiteY20-3914" fmla="*/ 1360488 h 2940050"/>
              <a:gd name="connsiteX21-3915" fmla="*/ 380215 w 2184043"/>
              <a:gd name="connsiteY21-3916" fmla="*/ 762000 h 2940050"/>
              <a:gd name="connsiteX22-3917" fmla="*/ 761358 w 2184043"/>
              <a:gd name="connsiteY22-3918" fmla="*/ 1397000 h 2940050"/>
              <a:gd name="connsiteX23-3919" fmla="*/ 0 w 2184043"/>
              <a:gd name="connsiteY23-3920" fmla="*/ 1384300 h 2940050"/>
              <a:gd name="connsiteX24-3921" fmla="*/ 783297 w 2184043"/>
              <a:gd name="connsiteY24-3922" fmla="*/ 1481137 h 2940050"/>
              <a:gd name="connsiteX25-3923" fmla="*/ 1136008 w 2184043"/>
              <a:gd name="connsiteY25-3924" fmla="*/ 2101850 h 2940050"/>
              <a:gd name="connsiteX26-3925" fmla="*/ 1040758 w 2184043"/>
              <a:gd name="connsiteY26-3926" fmla="*/ 2940050 h 2940050"/>
              <a:gd name="connsiteX0-3927" fmla="*/ 1040758 w 2184043"/>
              <a:gd name="connsiteY0-3928" fmla="*/ 2940050 h 2940050"/>
              <a:gd name="connsiteX1-3929" fmla="*/ 1339208 w 2184043"/>
              <a:gd name="connsiteY1-3930" fmla="*/ 2933700 h 2940050"/>
              <a:gd name="connsiteX2-3931" fmla="*/ 1344060 w 2184043"/>
              <a:gd name="connsiteY2-3932" fmla="*/ 2451100 h 2940050"/>
              <a:gd name="connsiteX3-3933" fmla="*/ 2121971 w 2184043"/>
              <a:gd name="connsiteY3-3934" fmla="*/ 1517650 h 2940050"/>
              <a:gd name="connsiteX4-3935" fmla="*/ 1649573 w 2184043"/>
              <a:gd name="connsiteY4-3936" fmla="*/ 1803400 h 2940050"/>
              <a:gd name="connsiteX5-3937" fmla="*/ 2025721 w 2184043"/>
              <a:gd name="connsiteY5-3938" fmla="*/ 876300 h 2940050"/>
              <a:gd name="connsiteX6-3939" fmla="*/ 1275708 w 2184043"/>
              <a:gd name="connsiteY6-3940" fmla="*/ 2235200 h 2940050"/>
              <a:gd name="connsiteX7-3941" fmla="*/ 1356760 w 2184043"/>
              <a:gd name="connsiteY7-3942" fmla="*/ 1562100 h 2940050"/>
              <a:gd name="connsiteX8-3943" fmla="*/ 2184043 w 2184043"/>
              <a:gd name="connsiteY8-3944" fmla="*/ 101600 h 2940050"/>
              <a:gd name="connsiteX9-3945" fmla="*/ 1643223 w 2184043"/>
              <a:gd name="connsiteY9-3946" fmla="*/ 774700 h 2940050"/>
              <a:gd name="connsiteX10-3947" fmla="*/ 1561458 w 2184043"/>
              <a:gd name="connsiteY10-3948" fmla="*/ 0 h 2940050"/>
              <a:gd name="connsiteX11-3949" fmla="*/ 1592255 w 2184043"/>
              <a:gd name="connsiteY11-3950" fmla="*/ 761679 h 2940050"/>
              <a:gd name="connsiteX12-3951" fmla="*/ 1326508 w 2184043"/>
              <a:gd name="connsiteY12-3952" fmla="*/ 1320800 h 2940050"/>
              <a:gd name="connsiteX13-3953" fmla="*/ 1145708 w 2184043"/>
              <a:gd name="connsiteY13-3954" fmla="*/ 667250 h 2940050"/>
              <a:gd name="connsiteX14-3955" fmla="*/ 1034408 w 2184043"/>
              <a:gd name="connsiteY14-3956" fmla="*/ 107950 h 2940050"/>
              <a:gd name="connsiteX15-3957" fmla="*/ 1104258 w 2184043"/>
              <a:gd name="connsiteY15-3958" fmla="*/ 666750 h 2940050"/>
              <a:gd name="connsiteX16-3959" fmla="*/ 685158 w 2184043"/>
              <a:gd name="connsiteY16-3960" fmla="*/ 304800 h 2940050"/>
              <a:gd name="connsiteX17-3961" fmla="*/ 1108253 w 2184043"/>
              <a:gd name="connsiteY17-3962" fmla="*/ 774700 h 2940050"/>
              <a:gd name="connsiteX18-3963" fmla="*/ 1243958 w 2184043"/>
              <a:gd name="connsiteY18-3964" fmla="*/ 1454150 h 2940050"/>
              <a:gd name="connsiteX19-3965" fmla="*/ 1167758 w 2184043"/>
              <a:gd name="connsiteY19-3966" fmla="*/ 1911350 h 2940050"/>
              <a:gd name="connsiteX20-3967" fmla="*/ 810410 w 2184043"/>
              <a:gd name="connsiteY20-3968" fmla="*/ 1360488 h 2940050"/>
              <a:gd name="connsiteX21-3969" fmla="*/ 380215 w 2184043"/>
              <a:gd name="connsiteY21-3970" fmla="*/ 762000 h 2940050"/>
              <a:gd name="connsiteX22-3971" fmla="*/ 761358 w 2184043"/>
              <a:gd name="connsiteY22-3972" fmla="*/ 1397000 h 2940050"/>
              <a:gd name="connsiteX23-3973" fmla="*/ 0 w 2184043"/>
              <a:gd name="connsiteY23-3974" fmla="*/ 1384300 h 2940050"/>
              <a:gd name="connsiteX24-3975" fmla="*/ 783297 w 2184043"/>
              <a:gd name="connsiteY24-3976" fmla="*/ 1481137 h 2940050"/>
              <a:gd name="connsiteX25-3977" fmla="*/ 1136008 w 2184043"/>
              <a:gd name="connsiteY25-3978" fmla="*/ 2101850 h 2940050"/>
              <a:gd name="connsiteX26-3979" fmla="*/ 1040758 w 2184043"/>
              <a:gd name="connsiteY26-3980" fmla="*/ 2940050 h 2940050"/>
              <a:gd name="connsiteX0-3981" fmla="*/ 1040758 w 2184043"/>
              <a:gd name="connsiteY0-3982" fmla="*/ 2940050 h 2940050"/>
              <a:gd name="connsiteX1-3983" fmla="*/ 1339208 w 2184043"/>
              <a:gd name="connsiteY1-3984" fmla="*/ 2933700 h 2940050"/>
              <a:gd name="connsiteX2-3985" fmla="*/ 1344060 w 2184043"/>
              <a:gd name="connsiteY2-3986" fmla="*/ 2451100 h 2940050"/>
              <a:gd name="connsiteX3-3987" fmla="*/ 2121971 w 2184043"/>
              <a:gd name="connsiteY3-3988" fmla="*/ 1517650 h 2940050"/>
              <a:gd name="connsiteX4-3989" fmla="*/ 1649573 w 2184043"/>
              <a:gd name="connsiteY4-3990" fmla="*/ 1803400 h 2940050"/>
              <a:gd name="connsiteX5-3991" fmla="*/ 2025721 w 2184043"/>
              <a:gd name="connsiteY5-3992" fmla="*/ 876300 h 2940050"/>
              <a:gd name="connsiteX6-3993" fmla="*/ 1275708 w 2184043"/>
              <a:gd name="connsiteY6-3994" fmla="*/ 2235200 h 2940050"/>
              <a:gd name="connsiteX7-3995" fmla="*/ 1356760 w 2184043"/>
              <a:gd name="connsiteY7-3996" fmla="*/ 1562100 h 2940050"/>
              <a:gd name="connsiteX8-3997" fmla="*/ 2184043 w 2184043"/>
              <a:gd name="connsiteY8-3998" fmla="*/ 101600 h 2940050"/>
              <a:gd name="connsiteX9-3999" fmla="*/ 1643223 w 2184043"/>
              <a:gd name="connsiteY9-4000" fmla="*/ 774700 h 2940050"/>
              <a:gd name="connsiteX10-4001" fmla="*/ 1561458 w 2184043"/>
              <a:gd name="connsiteY10-4002" fmla="*/ 0 h 2940050"/>
              <a:gd name="connsiteX11-4003" fmla="*/ 1592255 w 2184043"/>
              <a:gd name="connsiteY11-4004" fmla="*/ 761679 h 2940050"/>
              <a:gd name="connsiteX12-4005" fmla="*/ 1326508 w 2184043"/>
              <a:gd name="connsiteY12-4006" fmla="*/ 1320800 h 2940050"/>
              <a:gd name="connsiteX13-4007" fmla="*/ 1145708 w 2184043"/>
              <a:gd name="connsiteY13-4008" fmla="*/ 667250 h 2940050"/>
              <a:gd name="connsiteX14-4009" fmla="*/ 1101134 w 2184043"/>
              <a:gd name="connsiteY14-4010" fmla="*/ 16778 h 2940050"/>
              <a:gd name="connsiteX15-4011" fmla="*/ 1104258 w 2184043"/>
              <a:gd name="connsiteY15-4012" fmla="*/ 666750 h 2940050"/>
              <a:gd name="connsiteX16-4013" fmla="*/ 685158 w 2184043"/>
              <a:gd name="connsiteY16-4014" fmla="*/ 304800 h 2940050"/>
              <a:gd name="connsiteX17-4015" fmla="*/ 1108253 w 2184043"/>
              <a:gd name="connsiteY17-4016" fmla="*/ 774700 h 2940050"/>
              <a:gd name="connsiteX18-4017" fmla="*/ 1243958 w 2184043"/>
              <a:gd name="connsiteY18-4018" fmla="*/ 1454150 h 2940050"/>
              <a:gd name="connsiteX19-4019" fmla="*/ 1167758 w 2184043"/>
              <a:gd name="connsiteY19-4020" fmla="*/ 1911350 h 2940050"/>
              <a:gd name="connsiteX20-4021" fmla="*/ 810410 w 2184043"/>
              <a:gd name="connsiteY20-4022" fmla="*/ 1360488 h 2940050"/>
              <a:gd name="connsiteX21-4023" fmla="*/ 380215 w 2184043"/>
              <a:gd name="connsiteY21-4024" fmla="*/ 762000 h 2940050"/>
              <a:gd name="connsiteX22-4025" fmla="*/ 761358 w 2184043"/>
              <a:gd name="connsiteY22-4026" fmla="*/ 1397000 h 2940050"/>
              <a:gd name="connsiteX23-4027" fmla="*/ 0 w 2184043"/>
              <a:gd name="connsiteY23-4028" fmla="*/ 1384300 h 2940050"/>
              <a:gd name="connsiteX24-4029" fmla="*/ 783297 w 2184043"/>
              <a:gd name="connsiteY24-4030" fmla="*/ 1481137 h 2940050"/>
              <a:gd name="connsiteX25-4031" fmla="*/ 1136008 w 2184043"/>
              <a:gd name="connsiteY25-4032" fmla="*/ 2101850 h 2940050"/>
              <a:gd name="connsiteX26-4033" fmla="*/ 1040758 w 2184043"/>
              <a:gd name="connsiteY26-4034" fmla="*/ 2940050 h 2940050"/>
              <a:gd name="connsiteX0-4035" fmla="*/ 1040758 w 2184043"/>
              <a:gd name="connsiteY0-4036" fmla="*/ 2940050 h 2940050"/>
              <a:gd name="connsiteX1-4037" fmla="*/ 1339208 w 2184043"/>
              <a:gd name="connsiteY1-4038" fmla="*/ 2933700 h 2940050"/>
              <a:gd name="connsiteX2-4039" fmla="*/ 1344060 w 2184043"/>
              <a:gd name="connsiteY2-4040" fmla="*/ 2451100 h 2940050"/>
              <a:gd name="connsiteX3-4041" fmla="*/ 2121971 w 2184043"/>
              <a:gd name="connsiteY3-4042" fmla="*/ 1517650 h 2940050"/>
              <a:gd name="connsiteX4-4043" fmla="*/ 1649573 w 2184043"/>
              <a:gd name="connsiteY4-4044" fmla="*/ 1803400 h 2940050"/>
              <a:gd name="connsiteX5-4045" fmla="*/ 2025721 w 2184043"/>
              <a:gd name="connsiteY5-4046" fmla="*/ 876300 h 2940050"/>
              <a:gd name="connsiteX6-4047" fmla="*/ 1275708 w 2184043"/>
              <a:gd name="connsiteY6-4048" fmla="*/ 2235200 h 2940050"/>
              <a:gd name="connsiteX7-4049" fmla="*/ 1356760 w 2184043"/>
              <a:gd name="connsiteY7-4050" fmla="*/ 1562100 h 2940050"/>
              <a:gd name="connsiteX8-4051" fmla="*/ 2184043 w 2184043"/>
              <a:gd name="connsiteY8-4052" fmla="*/ 101600 h 2940050"/>
              <a:gd name="connsiteX9-4053" fmla="*/ 1643223 w 2184043"/>
              <a:gd name="connsiteY9-4054" fmla="*/ 774700 h 2940050"/>
              <a:gd name="connsiteX10-4055" fmla="*/ 1561458 w 2184043"/>
              <a:gd name="connsiteY10-4056" fmla="*/ 0 h 2940050"/>
              <a:gd name="connsiteX11-4057" fmla="*/ 1592255 w 2184043"/>
              <a:gd name="connsiteY11-4058" fmla="*/ 761679 h 2940050"/>
              <a:gd name="connsiteX12-4059" fmla="*/ 1326508 w 2184043"/>
              <a:gd name="connsiteY12-4060" fmla="*/ 1320800 h 2940050"/>
              <a:gd name="connsiteX13-4061" fmla="*/ 1145708 w 2184043"/>
              <a:gd name="connsiteY13-4062" fmla="*/ 667250 h 2940050"/>
              <a:gd name="connsiteX14-4063" fmla="*/ 1101134 w 2184043"/>
              <a:gd name="connsiteY14-4064" fmla="*/ 16778 h 2940050"/>
              <a:gd name="connsiteX15-4065" fmla="*/ 1104258 w 2184043"/>
              <a:gd name="connsiteY15-4066" fmla="*/ 666750 h 2940050"/>
              <a:gd name="connsiteX16-4067" fmla="*/ 685158 w 2184043"/>
              <a:gd name="connsiteY16-4068" fmla="*/ 304800 h 2940050"/>
              <a:gd name="connsiteX17-4069" fmla="*/ 1108253 w 2184043"/>
              <a:gd name="connsiteY17-4070" fmla="*/ 774700 h 2940050"/>
              <a:gd name="connsiteX18-4071" fmla="*/ 1243958 w 2184043"/>
              <a:gd name="connsiteY18-4072" fmla="*/ 1454150 h 2940050"/>
              <a:gd name="connsiteX19-4073" fmla="*/ 1167758 w 2184043"/>
              <a:gd name="connsiteY19-4074" fmla="*/ 1911350 h 2940050"/>
              <a:gd name="connsiteX20-4075" fmla="*/ 810410 w 2184043"/>
              <a:gd name="connsiteY20-4076" fmla="*/ 1360488 h 2940050"/>
              <a:gd name="connsiteX21-4077" fmla="*/ 380215 w 2184043"/>
              <a:gd name="connsiteY21-4078" fmla="*/ 762000 h 2940050"/>
              <a:gd name="connsiteX22-4079" fmla="*/ 761358 w 2184043"/>
              <a:gd name="connsiteY22-4080" fmla="*/ 1397000 h 2940050"/>
              <a:gd name="connsiteX23-4081" fmla="*/ 0 w 2184043"/>
              <a:gd name="connsiteY23-4082" fmla="*/ 1384300 h 2940050"/>
              <a:gd name="connsiteX24-4083" fmla="*/ 783297 w 2184043"/>
              <a:gd name="connsiteY24-4084" fmla="*/ 1481137 h 2940050"/>
              <a:gd name="connsiteX25-4085" fmla="*/ 1136008 w 2184043"/>
              <a:gd name="connsiteY25-4086" fmla="*/ 2101850 h 2940050"/>
              <a:gd name="connsiteX26-4087" fmla="*/ 1040758 w 2184043"/>
              <a:gd name="connsiteY26-4088" fmla="*/ 2940050 h 2940050"/>
              <a:gd name="connsiteX0-4089" fmla="*/ 1040758 w 2184043"/>
              <a:gd name="connsiteY0-4090" fmla="*/ 2940050 h 2940050"/>
              <a:gd name="connsiteX1-4091" fmla="*/ 1339208 w 2184043"/>
              <a:gd name="connsiteY1-4092" fmla="*/ 2933700 h 2940050"/>
              <a:gd name="connsiteX2-4093" fmla="*/ 1344060 w 2184043"/>
              <a:gd name="connsiteY2-4094" fmla="*/ 2451100 h 2940050"/>
              <a:gd name="connsiteX3-4095" fmla="*/ 2121971 w 2184043"/>
              <a:gd name="connsiteY3-4096" fmla="*/ 1517650 h 2940050"/>
              <a:gd name="connsiteX4-4097" fmla="*/ 1649573 w 2184043"/>
              <a:gd name="connsiteY4-4098" fmla="*/ 1803400 h 2940050"/>
              <a:gd name="connsiteX5-4099" fmla="*/ 2025721 w 2184043"/>
              <a:gd name="connsiteY5-4100" fmla="*/ 876300 h 2940050"/>
              <a:gd name="connsiteX6-4101" fmla="*/ 1275708 w 2184043"/>
              <a:gd name="connsiteY6-4102" fmla="*/ 2235200 h 2940050"/>
              <a:gd name="connsiteX7-4103" fmla="*/ 1356760 w 2184043"/>
              <a:gd name="connsiteY7-4104" fmla="*/ 1562100 h 2940050"/>
              <a:gd name="connsiteX8-4105" fmla="*/ 2184043 w 2184043"/>
              <a:gd name="connsiteY8-4106" fmla="*/ 101600 h 2940050"/>
              <a:gd name="connsiteX9-4107" fmla="*/ 1643223 w 2184043"/>
              <a:gd name="connsiteY9-4108" fmla="*/ 774700 h 2940050"/>
              <a:gd name="connsiteX10-4109" fmla="*/ 1561458 w 2184043"/>
              <a:gd name="connsiteY10-4110" fmla="*/ 0 h 2940050"/>
              <a:gd name="connsiteX11-4111" fmla="*/ 1592255 w 2184043"/>
              <a:gd name="connsiteY11-4112" fmla="*/ 761679 h 2940050"/>
              <a:gd name="connsiteX12-4113" fmla="*/ 1326508 w 2184043"/>
              <a:gd name="connsiteY12-4114" fmla="*/ 1320800 h 2940050"/>
              <a:gd name="connsiteX13-4115" fmla="*/ 1145708 w 2184043"/>
              <a:gd name="connsiteY13-4116" fmla="*/ 667250 h 2940050"/>
              <a:gd name="connsiteX14-4117" fmla="*/ 1101134 w 2184043"/>
              <a:gd name="connsiteY14-4118" fmla="*/ 16778 h 2940050"/>
              <a:gd name="connsiteX15-4119" fmla="*/ 1104258 w 2184043"/>
              <a:gd name="connsiteY15-4120" fmla="*/ 666750 h 2940050"/>
              <a:gd name="connsiteX16-4121" fmla="*/ 685158 w 2184043"/>
              <a:gd name="connsiteY16-4122" fmla="*/ 304800 h 2940050"/>
              <a:gd name="connsiteX17-4123" fmla="*/ 1108253 w 2184043"/>
              <a:gd name="connsiteY17-4124" fmla="*/ 774700 h 2940050"/>
              <a:gd name="connsiteX18-4125" fmla="*/ 1243958 w 2184043"/>
              <a:gd name="connsiteY18-4126" fmla="*/ 1454150 h 2940050"/>
              <a:gd name="connsiteX19-4127" fmla="*/ 1167758 w 2184043"/>
              <a:gd name="connsiteY19-4128" fmla="*/ 1911350 h 2940050"/>
              <a:gd name="connsiteX20-4129" fmla="*/ 810410 w 2184043"/>
              <a:gd name="connsiteY20-4130" fmla="*/ 1360488 h 2940050"/>
              <a:gd name="connsiteX21-4131" fmla="*/ 380215 w 2184043"/>
              <a:gd name="connsiteY21-4132" fmla="*/ 762000 h 2940050"/>
              <a:gd name="connsiteX22-4133" fmla="*/ 761358 w 2184043"/>
              <a:gd name="connsiteY22-4134" fmla="*/ 1397000 h 2940050"/>
              <a:gd name="connsiteX23-4135" fmla="*/ 0 w 2184043"/>
              <a:gd name="connsiteY23-4136" fmla="*/ 1384300 h 2940050"/>
              <a:gd name="connsiteX24-4137" fmla="*/ 783297 w 2184043"/>
              <a:gd name="connsiteY24-4138" fmla="*/ 1481137 h 2940050"/>
              <a:gd name="connsiteX25-4139" fmla="*/ 1136008 w 2184043"/>
              <a:gd name="connsiteY25-4140" fmla="*/ 2101850 h 2940050"/>
              <a:gd name="connsiteX26-4141" fmla="*/ 1040758 w 2184043"/>
              <a:gd name="connsiteY26-4142" fmla="*/ 2940050 h 2940050"/>
              <a:gd name="connsiteX0-4143" fmla="*/ 1040758 w 2184043"/>
              <a:gd name="connsiteY0-4144" fmla="*/ 2940050 h 2940050"/>
              <a:gd name="connsiteX1-4145" fmla="*/ 1339208 w 2184043"/>
              <a:gd name="connsiteY1-4146" fmla="*/ 2933700 h 2940050"/>
              <a:gd name="connsiteX2-4147" fmla="*/ 1344060 w 2184043"/>
              <a:gd name="connsiteY2-4148" fmla="*/ 2451100 h 2940050"/>
              <a:gd name="connsiteX3-4149" fmla="*/ 2121971 w 2184043"/>
              <a:gd name="connsiteY3-4150" fmla="*/ 1517650 h 2940050"/>
              <a:gd name="connsiteX4-4151" fmla="*/ 1649573 w 2184043"/>
              <a:gd name="connsiteY4-4152" fmla="*/ 1803400 h 2940050"/>
              <a:gd name="connsiteX5-4153" fmla="*/ 2025721 w 2184043"/>
              <a:gd name="connsiteY5-4154" fmla="*/ 876300 h 2940050"/>
              <a:gd name="connsiteX6-4155" fmla="*/ 1275708 w 2184043"/>
              <a:gd name="connsiteY6-4156" fmla="*/ 2235200 h 2940050"/>
              <a:gd name="connsiteX7-4157" fmla="*/ 1356760 w 2184043"/>
              <a:gd name="connsiteY7-4158" fmla="*/ 1562100 h 2940050"/>
              <a:gd name="connsiteX8-4159" fmla="*/ 2184043 w 2184043"/>
              <a:gd name="connsiteY8-4160" fmla="*/ 101600 h 2940050"/>
              <a:gd name="connsiteX9-4161" fmla="*/ 1643223 w 2184043"/>
              <a:gd name="connsiteY9-4162" fmla="*/ 774700 h 2940050"/>
              <a:gd name="connsiteX10-4163" fmla="*/ 1561458 w 2184043"/>
              <a:gd name="connsiteY10-4164" fmla="*/ 0 h 2940050"/>
              <a:gd name="connsiteX11-4165" fmla="*/ 1592255 w 2184043"/>
              <a:gd name="connsiteY11-4166" fmla="*/ 761679 h 2940050"/>
              <a:gd name="connsiteX12-4167" fmla="*/ 1326508 w 2184043"/>
              <a:gd name="connsiteY12-4168" fmla="*/ 1320800 h 2940050"/>
              <a:gd name="connsiteX13-4169" fmla="*/ 1145708 w 2184043"/>
              <a:gd name="connsiteY13-4170" fmla="*/ 667250 h 2940050"/>
              <a:gd name="connsiteX14-4171" fmla="*/ 1101134 w 2184043"/>
              <a:gd name="connsiteY14-4172" fmla="*/ 16778 h 2940050"/>
              <a:gd name="connsiteX15-4173" fmla="*/ 1104258 w 2184043"/>
              <a:gd name="connsiteY15-4174" fmla="*/ 666750 h 2940050"/>
              <a:gd name="connsiteX16-4175" fmla="*/ 685158 w 2184043"/>
              <a:gd name="connsiteY16-4176" fmla="*/ 304800 h 2940050"/>
              <a:gd name="connsiteX17-4177" fmla="*/ 1108253 w 2184043"/>
              <a:gd name="connsiteY17-4178" fmla="*/ 774700 h 2940050"/>
              <a:gd name="connsiteX18-4179" fmla="*/ 1243958 w 2184043"/>
              <a:gd name="connsiteY18-4180" fmla="*/ 1454150 h 2940050"/>
              <a:gd name="connsiteX19-4181" fmla="*/ 1167758 w 2184043"/>
              <a:gd name="connsiteY19-4182" fmla="*/ 1911350 h 2940050"/>
              <a:gd name="connsiteX20-4183" fmla="*/ 810410 w 2184043"/>
              <a:gd name="connsiteY20-4184" fmla="*/ 1360488 h 2940050"/>
              <a:gd name="connsiteX21-4185" fmla="*/ 380215 w 2184043"/>
              <a:gd name="connsiteY21-4186" fmla="*/ 762000 h 2940050"/>
              <a:gd name="connsiteX22-4187" fmla="*/ 761358 w 2184043"/>
              <a:gd name="connsiteY22-4188" fmla="*/ 1397000 h 2940050"/>
              <a:gd name="connsiteX23-4189" fmla="*/ 0 w 2184043"/>
              <a:gd name="connsiteY23-4190" fmla="*/ 1384300 h 2940050"/>
              <a:gd name="connsiteX24-4191" fmla="*/ 783297 w 2184043"/>
              <a:gd name="connsiteY24-4192" fmla="*/ 1481137 h 2940050"/>
              <a:gd name="connsiteX25-4193" fmla="*/ 1136008 w 2184043"/>
              <a:gd name="connsiteY25-4194" fmla="*/ 2101850 h 2940050"/>
              <a:gd name="connsiteX26-4195" fmla="*/ 1040758 w 2184043"/>
              <a:gd name="connsiteY26-4196" fmla="*/ 2940050 h 2940050"/>
              <a:gd name="connsiteX0-4197" fmla="*/ 1040758 w 2184043"/>
              <a:gd name="connsiteY0-4198" fmla="*/ 2940050 h 2940050"/>
              <a:gd name="connsiteX1-4199" fmla="*/ 1339208 w 2184043"/>
              <a:gd name="connsiteY1-4200" fmla="*/ 2933700 h 2940050"/>
              <a:gd name="connsiteX2-4201" fmla="*/ 1344060 w 2184043"/>
              <a:gd name="connsiteY2-4202" fmla="*/ 2451100 h 2940050"/>
              <a:gd name="connsiteX3-4203" fmla="*/ 2121971 w 2184043"/>
              <a:gd name="connsiteY3-4204" fmla="*/ 1517650 h 2940050"/>
              <a:gd name="connsiteX4-4205" fmla="*/ 1649573 w 2184043"/>
              <a:gd name="connsiteY4-4206" fmla="*/ 1803400 h 2940050"/>
              <a:gd name="connsiteX5-4207" fmla="*/ 2025721 w 2184043"/>
              <a:gd name="connsiteY5-4208" fmla="*/ 876300 h 2940050"/>
              <a:gd name="connsiteX6-4209" fmla="*/ 1275708 w 2184043"/>
              <a:gd name="connsiteY6-4210" fmla="*/ 2235200 h 2940050"/>
              <a:gd name="connsiteX7-4211" fmla="*/ 1356760 w 2184043"/>
              <a:gd name="connsiteY7-4212" fmla="*/ 1562100 h 2940050"/>
              <a:gd name="connsiteX8-4213" fmla="*/ 2184043 w 2184043"/>
              <a:gd name="connsiteY8-4214" fmla="*/ 101600 h 2940050"/>
              <a:gd name="connsiteX9-4215" fmla="*/ 1643223 w 2184043"/>
              <a:gd name="connsiteY9-4216" fmla="*/ 774700 h 2940050"/>
              <a:gd name="connsiteX10-4217" fmla="*/ 1561458 w 2184043"/>
              <a:gd name="connsiteY10-4218" fmla="*/ 0 h 2940050"/>
              <a:gd name="connsiteX11-4219" fmla="*/ 1592255 w 2184043"/>
              <a:gd name="connsiteY11-4220" fmla="*/ 761679 h 2940050"/>
              <a:gd name="connsiteX12-4221" fmla="*/ 1326508 w 2184043"/>
              <a:gd name="connsiteY12-4222" fmla="*/ 1320800 h 2940050"/>
              <a:gd name="connsiteX13-4223" fmla="*/ 1161106 w 2184043"/>
              <a:gd name="connsiteY13-4224" fmla="*/ 650970 h 2940050"/>
              <a:gd name="connsiteX14-4225" fmla="*/ 1101134 w 2184043"/>
              <a:gd name="connsiteY14-4226" fmla="*/ 16778 h 2940050"/>
              <a:gd name="connsiteX15-4227" fmla="*/ 1104258 w 2184043"/>
              <a:gd name="connsiteY15-4228" fmla="*/ 666750 h 2940050"/>
              <a:gd name="connsiteX16-4229" fmla="*/ 685158 w 2184043"/>
              <a:gd name="connsiteY16-4230" fmla="*/ 304800 h 2940050"/>
              <a:gd name="connsiteX17-4231" fmla="*/ 1108253 w 2184043"/>
              <a:gd name="connsiteY17-4232" fmla="*/ 774700 h 2940050"/>
              <a:gd name="connsiteX18-4233" fmla="*/ 1243958 w 2184043"/>
              <a:gd name="connsiteY18-4234" fmla="*/ 1454150 h 2940050"/>
              <a:gd name="connsiteX19-4235" fmla="*/ 1167758 w 2184043"/>
              <a:gd name="connsiteY19-4236" fmla="*/ 1911350 h 2940050"/>
              <a:gd name="connsiteX20-4237" fmla="*/ 810410 w 2184043"/>
              <a:gd name="connsiteY20-4238" fmla="*/ 1360488 h 2940050"/>
              <a:gd name="connsiteX21-4239" fmla="*/ 380215 w 2184043"/>
              <a:gd name="connsiteY21-4240" fmla="*/ 762000 h 2940050"/>
              <a:gd name="connsiteX22-4241" fmla="*/ 761358 w 2184043"/>
              <a:gd name="connsiteY22-4242" fmla="*/ 1397000 h 2940050"/>
              <a:gd name="connsiteX23-4243" fmla="*/ 0 w 2184043"/>
              <a:gd name="connsiteY23-4244" fmla="*/ 1384300 h 2940050"/>
              <a:gd name="connsiteX24-4245" fmla="*/ 783297 w 2184043"/>
              <a:gd name="connsiteY24-4246" fmla="*/ 1481137 h 2940050"/>
              <a:gd name="connsiteX25-4247" fmla="*/ 1136008 w 2184043"/>
              <a:gd name="connsiteY25-4248" fmla="*/ 2101850 h 2940050"/>
              <a:gd name="connsiteX26-4249" fmla="*/ 1040758 w 2184043"/>
              <a:gd name="connsiteY26-4250" fmla="*/ 2940050 h 2940050"/>
              <a:gd name="connsiteX0-4251" fmla="*/ 1040758 w 2184043"/>
              <a:gd name="connsiteY0-4252" fmla="*/ 2940050 h 2940050"/>
              <a:gd name="connsiteX1-4253" fmla="*/ 1339208 w 2184043"/>
              <a:gd name="connsiteY1-4254" fmla="*/ 2933700 h 2940050"/>
              <a:gd name="connsiteX2-4255" fmla="*/ 1344060 w 2184043"/>
              <a:gd name="connsiteY2-4256" fmla="*/ 2451100 h 2940050"/>
              <a:gd name="connsiteX3-4257" fmla="*/ 2121971 w 2184043"/>
              <a:gd name="connsiteY3-4258" fmla="*/ 1517650 h 2940050"/>
              <a:gd name="connsiteX4-4259" fmla="*/ 1649573 w 2184043"/>
              <a:gd name="connsiteY4-4260" fmla="*/ 1803400 h 2940050"/>
              <a:gd name="connsiteX5-4261" fmla="*/ 2025721 w 2184043"/>
              <a:gd name="connsiteY5-4262" fmla="*/ 876300 h 2940050"/>
              <a:gd name="connsiteX6-4263" fmla="*/ 1275708 w 2184043"/>
              <a:gd name="connsiteY6-4264" fmla="*/ 2235200 h 2940050"/>
              <a:gd name="connsiteX7-4265" fmla="*/ 1356760 w 2184043"/>
              <a:gd name="connsiteY7-4266" fmla="*/ 1562100 h 2940050"/>
              <a:gd name="connsiteX8-4267" fmla="*/ 2184043 w 2184043"/>
              <a:gd name="connsiteY8-4268" fmla="*/ 101600 h 2940050"/>
              <a:gd name="connsiteX9-4269" fmla="*/ 1643223 w 2184043"/>
              <a:gd name="connsiteY9-4270" fmla="*/ 774700 h 2940050"/>
              <a:gd name="connsiteX10-4271" fmla="*/ 1561458 w 2184043"/>
              <a:gd name="connsiteY10-4272" fmla="*/ 0 h 2940050"/>
              <a:gd name="connsiteX11-4273" fmla="*/ 1592255 w 2184043"/>
              <a:gd name="connsiteY11-4274" fmla="*/ 761679 h 2940050"/>
              <a:gd name="connsiteX12-4275" fmla="*/ 1326508 w 2184043"/>
              <a:gd name="connsiteY12-4276" fmla="*/ 1320800 h 2940050"/>
              <a:gd name="connsiteX13-4277" fmla="*/ 1161106 w 2184043"/>
              <a:gd name="connsiteY13-4278" fmla="*/ 650970 h 2940050"/>
              <a:gd name="connsiteX14-4279" fmla="*/ 1101134 w 2184043"/>
              <a:gd name="connsiteY14-4280" fmla="*/ 16778 h 2940050"/>
              <a:gd name="connsiteX15-4281" fmla="*/ 1104258 w 2184043"/>
              <a:gd name="connsiteY15-4282" fmla="*/ 666750 h 2940050"/>
              <a:gd name="connsiteX16-4283" fmla="*/ 685158 w 2184043"/>
              <a:gd name="connsiteY16-4284" fmla="*/ 304800 h 2940050"/>
              <a:gd name="connsiteX17-4285" fmla="*/ 1108253 w 2184043"/>
              <a:gd name="connsiteY17-4286" fmla="*/ 774700 h 2940050"/>
              <a:gd name="connsiteX18-4287" fmla="*/ 1243958 w 2184043"/>
              <a:gd name="connsiteY18-4288" fmla="*/ 1454150 h 2940050"/>
              <a:gd name="connsiteX19-4289" fmla="*/ 1167758 w 2184043"/>
              <a:gd name="connsiteY19-4290" fmla="*/ 1911350 h 2940050"/>
              <a:gd name="connsiteX20-4291" fmla="*/ 810410 w 2184043"/>
              <a:gd name="connsiteY20-4292" fmla="*/ 1360488 h 2940050"/>
              <a:gd name="connsiteX21-4293" fmla="*/ 380215 w 2184043"/>
              <a:gd name="connsiteY21-4294" fmla="*/ 762000 h 2940050"/>
              <a:gd name="connsiteX22-4295" fmla="*/ 761358 w 2184043"/>
              <a:gd name="connsiteY22-4296" fmla="*/ 1397000 h 2940050"/>
              <a:gd name="connsiteX23-4297" fmla="*/ 0 w 2184043"/>
              <a:gd name="connsiteY23-4298" fmla="*/ 1384300 h 2940050"/>
              <a:gd name="connsiteX24-4299" fmla="*/ 783297 w 2184043"/>
              <a:gd name="connsiteY24-4300" fmla="*/ 1481137 h 2940050"/>
              <a:gd name="connsiteX25-4301" fmla="*/ 1136008 w 2184043"/>
              <a:gd name="connsiteY25-4302" fmla="*/ 2101850 h 2940050"/>
              <a:gd name="connsiteX26-4303" fmla="*/ 1040758 w 2184043"/>
              <a:gd name="connsiteY26-4304" fmla="*/ 2940050 h 2940050"/>
              <a:gd name="connsiteX0-4305" fmla="*/ 1040758 w 2184043"/>
              <a:gd name="connsiteY0-4306" fmla="*/ 2940050 h 2940050"/>
              <a:gd name="connsiteX1-4307" fmla="*/ 1339208 w 2184043"/>
              <a:gd name="connsiteY1-4308" fmla="*/ 2933700 h 2940050"/>
              <a:gd name="connsiteX2-4309" fmla="*/ 1344060 w 2184043"/>
              <a:gd name="connsiteY2-4310" fmla="*/ 2451100 h 2940050"/>
              <a:gd name="connsiteX3-4311" fmla="*/ 2121971 w 2184043"/>
              <a:gd name="connsiteY3-4312" fmla="*/ 1517650 h 2940050"/>
              <a:gd name="connsiteX4-4313" fmla="*/ 1649573 w 2184043"/>
              <a:gd name="connsiteY4-4314" fmla="*/ 1803400 h 2940050"/>
              <a:gd name="connsiteX5-4315" fmla="*/ 2025721 w 2184043"/>
              <a:gd name="connsiteY5-4316" fmla="*/ 876300 h 2940050"/>
              <a:gd name="connsiteX6-4317" fmla="*/ 1275708 w 2184043"/>
              <a:gd name="connsiteY6-4318" fmla="*/ 2235200 h 2940050"/>
              <a:gd name="connsiteX7-4319" fmla="*/ 1356760 w 2184043"/>
              <a:gd name="connsiteY7-4320" fmla="*/ 1562100 h 2940050"/>
              <a:gd name="connsiteX8-4321" fmla="*/ 2184043 w 2184043"/>
              <a:gd name="connsiteY8-4322" fmla="*/ 101600 h 2940050"/>
              <a:gd name="connsiteX9-4323" fmla="*/ 1643223 w 2184043"/>
              <a:gd name="connsiteY9-4324" fmla="*/ 774700 h 2940050"/>
              <a:gd name="connsiteX10-4325" fmla="*/ 1561458 w 2184043"/>
              <a:gd name="connsiteY10-4326" fmla="*/ 0 h 2940050"/>
              <a:gd name="connsiteX11-4327" fmla="*/ 1592255 w 2184043"/>
              <a:gd name="connsiteY11-4328" fmla="*/ 761679 h 2940050"/>
              <a:gd name="connsiteX12-4329" fmla="*/ 1326508 w 2184043"/>
              <a:gd name="connsiteY12-4330" fmla="*/ 1320800 h 2940050"/>
              <a:gd name="connsiteX13-4331" fmla="*/ 1161106 w 2184043"/>
              <a:gd name="connsiteY13-4332" fmla="*/ 650970 h 2940050"/>
              <a:gd name="connsiteX14-4333" fmla="*/ 1101134 w 2184043"/>
              <a:gd name="connsiteY14-4334" fmla="*/ 16778 h 2940050"/>
              <a:gd name="connsiteX15-4335" fmla="*/ 1122223 w 2184043"/>
              <a:gd name="connsiteY15-4336" fmla="*/ 663493 h 2940050"/>
              <a:gd name="connsiteX16-4337" fmla="*/ 685158 w 2184043"/>
              <a:gd name="connsiteY16-4338" fmla="*/ 304800 h 2940050"/>
              <a:gd name="connsiteX17-4339" fmla="*/ 1108253 w 2184043"/>
              <a:gd name="connsiteY17-4340" fmla="*/ 774700 h 2940050"/>
              <a:gd name="connsiteX18-4341" fmla="*/ 1243958 w 2184043"/>
              <a:gd name="connsiteY18-4342" fmla="*/ 1454150 h 2940050"/>
              <a:gd name="connsiteX19-4343" fmla="*/ 1167758 w 2184043"/>
              <a:gd name="connsiteY19-4344" fmla="*/ 1911350 h 2940050"/>
              <a:gd name="connsiteX20-4345" fmla="*/ 810410 w 2184043"/>
              <a:gd name="connsiteY20-4346" fmla="*/ 1360488 h 2940050"/>
              <a:gd name="connsiteX21-4347" fmla="*/ 380215 w 2184043"/>
              <a:gd name="connsiteY21-4348" fmla="*/ 762000 h 2940050"/>
              <a:gd name="connsiteX22-4349" fmla="*/ 761358 w 2184043"/>
              <a:gd name="connsiteY22-4350" fmla="*/ 1397000 h 2940050"/>
              <a:gd name="connsiteX23-4351" fmla="*/ 0 w 2184043"/>
              <a:gd name="connsiteY23-4352" fmla="*/ 1384300 h 2940050"/>
              <a:gd name="connsiteX24-4353" fmla="*/ 783297 w 2184043"/>
              <a:gd name="connsiteY24-4354" fmla="*/ 1481137 h 2940050"/>
              <a:gd name="connsiteX25-4355" fmla="*/ 1136008 w 2184043"/>
              <a:gd name="connsiteY25-4356" fmla="*/ 2101850 h 2940050"/>
              <a:gd name="connsiteX26-4357" fmla="*/ 1040758 w 2184043"/>
              <a:gd name="connsiteY26-4358" fmla="*/ 2940050 h 2940050"/>
              <a:gd name="connsiteX0-4359" fmla="*/ 1040758 w 2184043"/>
              <a:gd name="connsiteY0-4360" fmla="*/ 2940050 h 2940050"/>
              <a:gd name="connsiteX1-4361" fmla="*/ 1339208 w 2184043"/>
              <a:gd name="connsiteY1-4362" fmla="*/ 2933700 h 2940050"/>
              <a:gd name="connsiteX2-4363" fmla="*/ 1344060 w 2184043"/>
              <a:gd name="connsiteY2-4364" fmla="*/ 2451100 h 2940050"/>
              <a:gd name="connsiteX3-4365" fmla="*/ 2121971 w 2184043"/>
              <a:gd name="connsiteY3-4366" fmla="*/ 1517650 h 2940050"/>
              <a:gd name="connsiteX4-4367" fmla="*/ 1649573 w 2184043"/>
              <a:gd name="connsiteY4-4368" fmla="*/ 1803400 h 2940050"/>
              <a:gd name="connsiteX5-4369" fmla="*/ 2025721 w 2184043"/>
              <a:gd name="connsiteY5-4370" fmla="*/ 876300 h 2940050"/>
              <a:gd name="connsiteX6-4371" fmla="*/ 1275708 w 2184043"/>
              <a:gd name="connsiteY6-4372" fmla="*/ 2235200 h 2940050"/>
              <a:gd name="connsiteX7-4373" fmla="*/ 1356760 w 2184043"/>
              <a:gd name="connsiteY7-4374" fmla="*/ 1562100 h 2940050"/>
              <a:gd name="connsiteX8-4375" fmla="*/ 2184043 w 2184043"/>
              <a:gd name="connsiteY8-4376" fmla="*/ 101600 h 2940050"/>
              <a:gd name="connsiteX9-4377" fmla="*/ 1643223 w 2184043"/>
              <a:gd name="connsiteY9-4378" fmla="*/ 774700 h 2940050"/>
              <a:gd name="connsiteX10-4379" fmla="*/ 1561458 w 2184043"/>
              <a:gd name="connsiteY10-4380" fmla="*/ 0 h 2940050"/>
              <a:gd name="connsiteX11-4381" fmla="*/ 1592255 w 2184043"/>
              <a:gd name="connsiteY11-4382" fmla="*/ 761679 h 2940050"/>
              <a:gd name="connsiteX12-4383" fmla="*/ 1326508 w 2184043"/>
              <a:gd name="connsiteY12-4384" fmla="*/ 1320800 h 2940050"/>
              <a:gd name="connsiteX13-4385" fmla="*/ 1161106 w 2184043"/>
              <a:gd name="connsiteY13-4386" fmla="*/ 650970 h 2940050"/>
              <a:gd name="connsiteX14-4387" fmla="*/ 1101134 w 2184043"/>
              <a:gd name="connsiteY14-4388" fmla="*/ 16778 h 2940050"/>
              <a:gd name="connsiteX15-4389" fmla="*/ 1122223 w 2184043"/>
              <a:gd name="connsiteY15-4390" fmla="*/ 663493 h 2940050"/>
              <a:gd name="connsiteX16-4391" fmla="*/ 685158 w 2184043"/>
              <a:gd name="connsiteY16-4392" fmla="*/ 304800 h 2940050"/>
              <a:gd name="connsiteX17-4393" fmla="*/ 1108253 w 2184043"/>
              <a:gd name="connsiteY17-4394" fmla="*/ 774700 h 2940050"/>
              <a:gd name="connsiteX18-4395" fmla="*/ 1243958 w 2184043"/>
              <a:gd name="connsiteY18-4396" fmla="*/ 1454150 h 2940050"/>
              <a:gd name="connsiteX19-4397" fmla="*/ 1167758 w 2184043"/>
              <a:gd name="connsiteY19-4398" fmla="*/ 1911350 h 2940050"/>
              <a:gd name="connsiteX20-4399" fmla="*/ 810410 w 2184043"/>
              <a:gd name="connsiteY20-4400" fmla="*/ 1360488 h 2940050"/>
              <a:gd name="connsiteX21-4401" fmla="*/ 380215 w 2184043"/>
              <a:gd name="connsiteY21-4402" fmla="*/ 762000 h 2940050"/>
              <a:gd name="connsiteX22-4403" fmla="*/ 761358 w 2184043"/>
              <a:gd name="connsiteY22-4404" fmla="*/ 1397000 h 2940050"/>
              <a:gd name="connsiteX23-4405" fmla="*/ 0 w 2184043"/>
              <a:gd name="connsiteY23-4406" fmla="*/ 1384300 h 2940050"/>
              <a:gd name="connsiteX24-4407" fmla="*/ 783297 w 2184043"/>
              <a:gd name="connsiteY24-4408" fmla="*/ 1481137 h 2940050"/>
              <a:gd name="connsiteX25-4409" fmla="*/ 1136008 w 2184043"/>
              <a:gd name="connsiteY25-4410" fmla="*/ 2101850 h 2940050"/>
              <a:gd name="connsiteX26-4411" fmla="*/ 1040758 w 2184043"/>
              <a:gd name="connsiteY26-4412" fmla="*/ 2940050 h 2940050"/>
              <a:gd name="connsiteX0-4413" fmla="*/ 1040758 w 2184043"/>
              <a:gd name="connsiteY0-4414" fmla="*/ 2940050 h 2940050"/>
              <a:gd name="connsiteX1-4415" fmla="*/ 1339208 w 2184043"/>
              <a:gd name="connsiteY1-4416" fmla="*/ 2933700 h 2940050"/>
              <a:gd name="connsiteX2-4417" fmla="*/ 1344060 w 2184043"/>
              <a:gd name="connsiteY2-4418" fmla="*/ 2451100 h 2940050"/>
              <a:gd name="connsiteX3-4419" fmla="*/ 2121971 w 2184043"/>
              <a:gd name="connsiteY3-4420" fmla="*/ 1517650 h 2940050"/>
              <a:gd name="connsiteX4-4421" fmla="*/ 1649573 w 2184043"/>
              <a:gd name="connsiteY4-4422" fmla="*/ 1803400 h 2940050"/>
              <a:gd name="connsiteX5-4423" fmla="*/ 2025721 w 2184043"/>
              <a:gd name="connsiteY5-4424" fmla="*/ 876300 h 2940050"/>
              <a:gd name="connsiteX6-4425" fmla="*/ 1275708 w 2184043"/>
              <a:gd name="connsiteY6-4426" fmla="*/ 2235200 h 2940050"/>
              <a:gd name="connsiteX7-4427" fmla="*/ 1356760 w 2184043"/>
              <a:gd name="connsiteY7-4428" fmla="*/ 1562100 h 2940050"/>
              <a:gd name="connsiteX8-4429" fmla="*/ 2184043 w 2184043"/>
              <a:gd name="connsiteY8-4430" fmla="*/ 101600 h 2940050"/>
              <a:gd name="connsiteX9-4431" fmla="*/ 1643223 w 2184043"/>
              <a:gd name="connsiteY9-4432" fmla="*/ 774700 h 2940050"/>
              <a:gd name="connsiteX10-4433" fmla="*/ 1561458 w 2184043"/>
              <a:gd name="connsiteY10-4434" fmla="*/ 0 h 2940050"/>
              <a:gd name="connsiteX11-4435" fmla="*/ 1592255 w 2184043"/>
              <a:gd name="connsiteY11-4436" fmla="*/ 761679 h 2940050"/>
              <a:gd name="connsiteX12-4437" fmla="*/ 1326508 w 2184043"/>
              <a:gd name="connsiteY12-4438" fmla="*/ 1320800 h 2940050"/>
              <a:gd name="connsiteX13-4439" fmla="*/ 1161106 w 2184043"/>
              <a:gd name="connsiteY13-4440" fmla="*/ 650970 h 2940050"/>
              <a:gd name="connsiteX14-4441" fmla="*/ 1101134 w 2184043"/>
              <a:gd name="connsiteY14-4442" fmla="*/ 16778 h 2940050"/>
              <a:gd name="connsiteX15-4443" fmla="*/ 1122223 w 2184043"/>
              <a:gd name="connsiteY15-4444" fmla="*/ 663493 h 2940050"/>
              <a:gd name="connsiteX16-4445" fmla="*/ 685158 w 2184043"/>
              <a:gd name="connsiteY16-4446" fmla="*/ 304800 h 2940050"/>
              <a:gd name="connsiteX17-4447" fmla="*/ 1108253 w 2184043"/>
              <a:gd name="connsiteY17-4448" fmla="*/ 774700 h 2940050"/>
              <a:gd name="connsiteX18-4449" fmla="*/ 1243958 w 2184043"/>
              <a:gd name="connsiteY18-4450" fmla="*/ 1454150 h 2940050"/>
              <a:gd name="connsiteX19-4451" fmla="*/ 1167758 w 2184043"/>
              <a:gd name="connsiteY19-4452" fmla="*/ 1911350 h 2940050"/>
              <a:gd name="connsiteX20-4453" fmla="*/ 810410 w 2184043"/>
              <a:gd name="connsiteY20-4454" fmla="*/ 1360488 h 2940050"/>
              <a:gd name="connsiteX21-4455" fmla="*/ 380215 w 2184043"/>
              <a:gd name="connsiteY21-4456" fmla="*/ 762000 h 2940050"/>
              <a:gd name="connsiteX22-4457" fmla="*/ 761358 w 2184043"/>
              <a:gd name="connsiteY22-4458" fmla="*/ 1397000 h 2940050"/>
              <a:gd name="connsiteX23-4459" fmla="*/ 0 w 2184043"/>
              <a:gd name="connsiteY23-4460" fmla="*/ 1384300 h 2940050"/>
              <a:gd name="connsiteX24-4461" fmla="*/ 783297 w 2184043"/>
              <a:gd name="connsiteY24-4462" fmla="*/ 1481137 h 2940050"/>
              <a:gd name="connsiteX25-4463" fmla="*/ 1136008 w 2184043"/>
              <a:gd name="connsiteY25-4464" fmla="*/ 2101850 h 2940050"/>
              <a:gd name="connsiteX26-4465" fmla="*/ 1040758 w 2184043"/>
              <a:gd name="connsiteY26-4466" fmla="*/ 2940050 h 2940050"/>
              <a:gd name="connsiteX0-4467" fmla="*/ 1040758 w 2184043"/>
              <a:gd name="connsiteY0-4468" fmla="*/ 2940050 h 2940050"/>
              <a:gd name="connsiteX1-4469" fmla="*/ 1339208 w 2184043"/>
              <a:gd name="connsiteY1-4470" fmla="*/ 2933700 h 2940050"/>
              <a:gd name="connsiteX2-4471" fmla="*/ 1344060 w 2184043"/>
              <a:gd name="connsiteY2-4472" fmla="*/ 2451100 h 2940050"/>
              <a:gd name="connsiteX3-4473" fmla="*/ 2121971 w 2184043"/>
              <a:gd name="connsiteY3-4474" fmla="*/ 1517650 h 2940050"/>
              <a:gd name="connsiteX4-4475" fmla="*/ 1649573 w 2184043"/>
              <a:gd name="connsiteY4-4476" fmla="*/ 1803400 h 2940050"/>
              <a:gd name="connsiteX5-4477" fmla="*/ 2025721 w 2184043"/>
              <a:gd name="connsiteY5-4478" fmla="*/ 876300 h 2940050"/>
              <a:gd name="connsiteX6-4479" fmla="*/ 1275708 w 2184043"/>
              <a:gd name="connsiteY6-4480" fmla="*/ 2235200 h 2940050"/>
              <a:gd name="connsiteX7-4481" fmla="*/ 1356760 w 2184043"/>
              <a:gd name="connsiteY7-4482" fmla="*/ 1562100 h 2940050"/>
              <a:gd name="connsiteX8-4483" fmla="*/ 2184043 w 2184043"/>
              <a:gd name="connsiteY8-4484" fmla="*/ 101600 h 2940050"/>
              <a:gd name="connsiteX9-4485" fmla="*/ 1643223 w 2184043"/>
              <a:gd name="connsiteY9-4486" fmla="*/ 774700 h 2940050"/>
              <a:gd name="connsiteX10-4487" fmla="*/ 1561458 w 2184043"/>
              <a:gd name="connsiteY10-4488" fmla="*/ 0 h 2940050"/>
              <a:gd name="connsiteX11-4489" fmla="*/ 1592255 w 2184043"/>
              <a:gd name="connsiteY11-4490" fmla="*/ 761679 h 2940050"/>
              <a:gd name="connsiteX12-4491" fmla="*/ 1326508 w 2184043"/>
              <a:gd name="connsiteY12-4492" fmla="*/ 1320800 h 2940050"/>
              <a:gd name="connsiteX13-4493" fmla="*/ 1161106 w 2184043"/>
              <a:gd name="connsiteY13-4494" fmla="*/ 650970 h 2940050"/>
              <a:gd name="connsiteX14-4495" fmla="*/ 1101134 w 2184043"/>
              <a:gd name="connsiteY14-4496" fmla="*/ 16778 h 2940050"/>
              <a:gd name="connsiteX15-4497" fmla="*/ 1122223 w 2184043"/>
              <a:gd name="connsiteY15-4498" fmla="*/ 663493 h 2940050"/>
              <a:gd name="connsiteX16-4499" fmla="*/ 685158 w 2184043"/>
              <a:gd name="connsiteY16-4500" fmla="*/ 304800 h 2940050"/>
              <a:gd name="connsiteX17-4501" fmla="*/ 1097988 w 2184043"/>
              <a:gd name="connsiteY17-4502" fmla="*/ 729114 h 2940050"/>
              <a:gd name="connsiteX18-4503" fmla="*/ 1243958 w 2184043"/>
              <a:gd name="connsiteY18-4504" fmla="*/ 1454150 h 2940050"/>
              <a:gd name="connsiteX19-4505" fmla="*/ 1167758 w 2184043"/>
              <a:gd name="connsiteY19-4506" fmla="*/ 1911350 h 2940050"/>
              <a:gd name="connsiteX20-4507" fmla="*/ 810410 w 2184043"/>
              <a:gd name="connsiteY20-4508" fmla="*/ 1360488 h 2940050"/>
              <a:gd name="connsiteX21-4509" fmla="*/ 380215 w 2184043"/>
              <a:gd name="connsiteY21-4510" fmla="*/ 762000 h 2940050"/>
              <a:gd name="connsiteX22-4511" fmla="*/ 761358 w 2184043"/>
              <a:gd name="connsiteY22-4512" fmla="*/ 1397000 h 2940050"/>
              <a:gd name="connsiteX23-4513" fmla="*/ 0 w 2184043"/>
              <a:gd name="connsiteY23-4514" fmla="*/ 1384300 h 2940050"/>
              <a:gd name="connsiteX24-4515" fmla="*/ 783297 w 2184043"/>
              <a:gd name="connsiteY24-4516" fmla="*/ 1481137 h 2940050"/>
              <a:gd name="connsiteX25-4517" fmla="*/ 1136008 w 2184043"/>
              <a:gd name="connsiteY25-4518" fmla="*/ 2101850 h 2940050"/>
              <a:gd name="connsiteX26-4519" fmla="*/ 1040758 w 2184043"/>
              <a:gd name="connsiteY26-4520" fmla="*/ 2940050 h 2940050"/>
              <a:gd name="connsiteX0-4521" fmla="*/ 1040758 w 2184043"/>
              <a:gd name="connsiteY0-4522" fmla="*/ 2940050 h 2940050"/>
              <a:gd name="connsiteX1-4523" fmla="*/ 1339208 w 2184043"/>
              <a:gd name="connsiteY1-4524" fmla="*/ 2933700 h 2940050"/>
              <a:gd name="connsiteX2-4525" fmla="*/ 1344060 w 2184043"/>
              <a:gd name="connsiteY2-4526" fmla="*/ 2451100 h 2940050"/>
              <a:gd name="connsiteX3-4527" fmla="*/ 2121971 w 2184043"/>
              <a:gd name="connsiteY3-4528" fmla="*/ 1517650 h 2940050"/>
              <a:gd name="connsiteX4-4529" fmla="*/ 1649573 w 2184043"/>
              <a:gd name="connsiteY4-4530" fmla="*/ 1803400 h 2940050"/>
              <a:gd name="connsiteX5-4531" fmla="*/ 2025721 w 2184043"/>
              <a:gd name="connsiteY5-4532" fmla="*/ 876300 h 2940050"/>
              <a:gd name="connsiteX6-4533" fmla="*/ 1275708 w 2184043"/>
              <a:gd name="connsiteY6-4534" fmla="*/ 2235200 h 2940050"/>
              <a:gd name="connsiteX7-4535" fmla="*/ 1356760 w 2184043"/>
              <a:gd name="connsiteY7-4536" fmla="*/ 1562100 h 2940050"/>
              <a:gd name="connsiteX8-4537" fmla="*/ 2184043 w 2184043"/>
              <a:gd name="connsiteY8-4538" fmla="*/ 101600 h 2940050"/>
              <a:gd name="connsiteX9-4539" fmla="*/ 1643223 w 2184043"/>
              <a:gd name="connsiteY9-4540" fmla="*/ 774700 h 2940050"/>
              <a:gd name="connsiteX10-4541" fmla="*/ 1561458 w 2184043"/>
              <a:gd name="connsiteY10-4542" fmla="*/ 0 h 2940050"/>
              <a:gd name="connsiteX11-4543" fmla="*/ 1592255 w 2184043"/>
              <a:gd name="connsiteY11-4544" fmla="*/ 761679 h 2940050"/>
              <a:gd name="connsiteX12-4545" fmla="*/ 1326508 w 2184043"/>
              <a:gd name="connsiteY12-4546" fmla="*/ 1320800 h 2940050"/>
              <a:gd name="connsiteX13-4547" fmla="*/ 1161106 w 2184043"/>
              <a:gd name="connsiteY13-4548" fmla="*/ 650970 h 2940050"/>
              <a:gd name="connsiteX14-4549" fmla="*/ 1101134 w 2184043"/>
              <a:gd name="connsiteY14-4550" fmla="*/ 16778 h 2940050"/>
              <a:gd name="connsiteX15-4551" fmla="*/ 1122223 w 2184043"/>
              <a:gd name="connsiteY15-4552" fmla="*/ 663493 h 2940050"/>
              <a:gd name="connsiteX16-4553" fmla="*/ 685158 w 2184043"/>
              <a:gd name="connsiteY16-4554" fmla="*/ 304800 h 2940050"/>
              <a:gd name="connsiteX17-4555" fmla="*/ 1097988 w 2184043"/>
              <a:gd name="connsiteY17-4556" fmla="*/ 729114 h 2940050"/>
              <a:gd name="connsiteX18-4557" fmla="*/ 1243958 w 2184043"/>
              <a:gd name="connsiteY18-4558" fmla="*/ 1454150 h 2940050"/>
              <a:gd name="connsiteX19-4559" fmla="*/ 1167758 w 2184043"/>
              <a:gd name="connsiteY19-4560" fmla="*/ 1911350 h 2940050"/>
              <a:gd name="connsiteX20-4561" fmla="*/ 810410 w 2184043"/>
              <a:gd name="connsiteY20-4562" fmla="*/ 1360488 h 2940050"/>
              <a:gd name="connsiteX21-4563" fmla="*/ 380215 w 2184043"/>
              <a:gd name="connsiteY21-4564" fmla="*/ 762000 h 2940050"/>
              <a:gd name="connsiteX22-4565" fmla="*/ 761358 w 2184043"/>
              <a:gd name="connsiteY22-4566" fmla="*/ 1397000 h 2940050"/>
              <a:gd name="connsiteX23-4567" fmla="*/ 0 w 2184043"/>
              <a:gd name="connsiteY23-4568" fmla="*/ 1384300 h 2940050"/>
              <a:gd name="connsiteX24-4569" fmla="*/ 783297 w 2184043"/>
              <a:gd name="connsiteY24-4570" fmla="*/ 1481137 h 2940050"/>
              <a:gd name="connsiteX25-4571" fmla="*/ 1136008 w 2184043"/>
              <a:gd name="connsiteY25-4572" fmla="*/ 2101850 h 2940050"/>
              <a:gd name="connsiteX26-4573" fmla="*/ 1040758 w 2184043"/>
              <a:gd name="connsiteY26-4574" fmla="*/ 2940050 h 2940050"/>
              <a:gd name="connsiteX0-4575" fmla="*/ 1040758 w 2184043"/>
              <a:gd name="connsiteY0-4576" fmla="*/ 2940050 h 2940050"/>
              <a:gd name="connsiteX1-4577" fmla="*/ 1339208 w 2184043"/>
              <a:gd name="connsiteY1-4578" fmla="*/ 2933700 h 2940050"/>
              <a:gd name="connsiteX2-4579" fmla="*/ 1344060 w 2184043"/>
              <a:gd name="connsiteY2-4580" fmla="*/ 2451100 h 2940050"/>
              <a:gd name="connsiteX3-4581" fmla="*/ 2121971 w 2184043"/>
              <a:gd name="connsiteY3-4582" fmla="*/ 1517650 h 2940050"/>
              <a:gd name="connsiteX4-4583" fmla="*/ 1649573 w 2184043"/>
              <a:gd name="connsiteY4-4584" fmla="*/ 1803400 h 2940050"/>
              <a:gd name="connsiteX5-4585" fmla="*/ 2025721 w 2184043"/>
              <a:gd name="connsiteY5-4586" fmla="*/ 876300 h 2940050"/>
              <a:gd name="connsiteX6-4587" fmla="*/ 1275708 w 2184043"/>
              <a:gd name="connsiteY6-4588" fmla="*/ 2235200 h 2940050"/>
              <a:gd name="connsiteX7-4589" fmla="*/ 1356760 w 2184043"/>
              <a:gd name="connsiteY7-4590" fmla="*/ 1562100 h 2940050"/>
              <a:gd name="connsiteX8-4591" fmla="*/ 2184043 w 2184043"/>
              <a:gd name="connsiteY8-4592" fmla="*/ 101600 h 2940050"/>
              <a:gd name="connsiteX9-4593" fmla="*/ 1643223 w 2184043"/>
              <a:gd name="connsiteY9-4594" fmla="*/ 774700 h 2940050"/>
              <a:gd name="connsiteX10-4595" fmla="*/ 1561458 w 2184043"/>
              <a:gd name="connsiteY10-4596" fmla="*/ 0 h 2940050"/>
              <a:gd name="connsiteX11-4597" fmla="*/ 1592255 w 2184043"/>
              <a:gd name="connsiteY11-4598" fmla="*/ 761679 h 2940050"/>
              <a:gd name="connsiteX12-4599" fmla="*/ 1326508 w 2184043"/>
              <a:gd name="connsiteY12-4600" fmla="*/ 1320800 h 2940050"/>
              <a:gd name="connsiteX13-4601" fmla="*/ 1161106 w 2184043"/>
              <a:gd name="connsiteY13-4602" fmla="*/ 650970 h 2940050"/>
              <a:gd name="connsiteX14-4603" fmla="*/ 1101134 w 2184043"/>
              <a:gd name="connsiteY14-4604" fmla="*/ 16778 h 2940050"/>
              <a:gd name="connsiteX15-4605" fmla="*/ 1122223 w 2184043"/>
              <a:gd name="connsiteY15-4606" fmla="*/ 663493 h 2940050"/>
              <a:gd name="connsiteX16-4607" fmla="*/ 685158 w 2184043"/>
              <a:gd name="connsiteY16-4608" fmla="*/ 304800 h 2940050"/>
              <a:gd name="connsiteX17-4609" fmla="*/ 1097988 w 2184043"/>
              <a:gd name="connsiteY17-4610" fmla="*/ 729114 h 2940050"/>
              <a:gd name="connsiteX18-4611" fmla="*/ 1243958 w 2184043"/>
              <a:gd name="connsiteY18-4612" fmla="*/ 1454150 h 2940050"/>
              <a:gd name="connsiteX19-4613" fmla="*/ 1167758 w 2184043"/>
              <a:gd name="connsiteY19-4614" fmla="*/ 1911350 h 2940050"/>
              <a:gd name="connsiteX20-4615" fmla="*/ 810410 w 2184043"/>
              <a:gd name="connsiteY20-4616" fmla="*/ 1360488 h 2940050"/>
              <a:gd name="connsiteX21-4617" fmla="*/ 380215 w 2184043"/>
              <a:gd name="connsiteY21-4618" fmla="*/ 762000 h 2940050"/>
              <a:gd name="connsiteX22-4619" fmla="*/ 761358 w 2184043"/>
              <a:gd name="connsiteY22-4620" fmla="*/ 1397000 h 2940050"/>
              <a:gd name="connsiteX23-4621" fmla="*/ 0 w 2184043"/>
              <a:gd name="connsiteY23-4622" fmla="*/ 1384300 h 2940050"/>
              <a:gd name="connsiteX24-4623" fmla="*/ 783297 w 2184043"/>
              <a:gd name="connsiteY24-4624" fmla="*/ 1481137 h 2940050"/>
              <a:gd name="connsiteX25-4625" fmla="*/ 1136008 w 2184043"/>
              <a:gd name="connsiteY25-4626" fmla="*/ 2101850 h 2940050"/>
              <a:gd name="connsiteX26-4627" fmla="*/ 1040758 w 2184043"/>
              <a:gd name="connsiteY26-4628" fmla="*/ 2940050 h 2940050"/>
              <a:gd name="connsiteX0-4629" fmla="*/ 1040758 w 2184043"/>
              <a:gd name="connsiteY0-4630" fmla="*/ 2940050 h 2940050"/>
              <a:gd name="connsiteX1-4631" fmla="*/ 1339208 w 2184043"/>
              <a:gd name="connsiteY1-4632" fmla="*/ 2933700 h 2940050"/>
              <a:gd name="connsiteX2-4633" fmla="*/ 1344060 w 2184043"/>
              <a:gd name="connsiteY2-4634" fmla="*/ 2451100 h 2940050"/>
              <a:gd name="connsiteX3-4635" fmla="*/ 2121971 w 2184043"/>
              <a:gd name="connsiteY3-4636" fmla="*/ 1517650 h 2940050"/>
              <a:gd name="connsiteX4-4637" fmla="*/ 1649573 w 2184043"/>
              <a:gd name="connsiteY4-4638" fmla="*/ 1803400 h 2940050"/>
              <a:gd name="connsiteX5-4639" fmla="*/ 2025721 w 2184043"/>
              <a:gd name="connsiteY5-4640" fmla="*/ 876300 h 2940050"/>
              <a:gd name="connsiteX6-4641" fmla="*/ 1275708 w 2184043"/>
              <a:gd name="connsiteY6-4642" fmla="*/ 2235200 h 2940050"/>
              <a:gd name="connsiteX7-4643" fmla="*/ 1356760 w 2184043"/>
              <a:gd name="connsiteY7-4644" fmla="*/ 1562100 h 2940050"/>
              <a:gd name="connsiteX8-4645" fmla="*/ 2184043 w 2184043"/>
              <a:gd name="connsiteY8-4646" fmla="*/ 101600 h 2940050"/>
              <a:gd name="connsiteX9-4647" fmla="*/ 1643223 w 2184043"/>
              <a:gd name="connsiteY9-4648" fmla="*/ 774700 h 2940050"/>
              <a:gd name="connsiteX10-4649" fmla="*/ 1561458 w 2184043"/>
              <a:gd name="connsiteY10-4650" fmla="*/ 0 h 2940050"/>
              <a:gd name="connsiteX11-4651" fmla="*/ 1592255 w 2184043"/>
              <a:gd name="connsiteY11-4652" fmla="*/ 761679 h 2940050"/>
              <a:gd name="connsiteX12-4653" fmla="*/ 1326508 w 2184043"/>
              <a:gd name="connsiteY12-4654" fmla="*/ 1320800 h 2940050"/>
              <a:gd name="connsiteX13-4655" fmla="*/ 1161106 w 2184043"/>
              <a:gd name="connsiteY13-4656" fmla="*/ 650970 h 2940050"/>
              <a:gd name="connsiteX14-4657" fmla="*/ 1101134 w 2184043"/>
              <a:gd name="connsiteY14-4658" fmla="*/ 16778 h 2940050"/>
              <a:gd name="connsiteX15-4659" fmla="*/ 1122223 w 2184043"/>
              <a:gd name="connsiteY15-4660" fmla="*/ 663493 h 2940050"/>
              <a:gd name="connsiteX16-4661" fmla="*/ 685158 w 2184043"/>
              <a:gd name="connsiteY16-4662" fmla="*/ 304800 h 2940050"/>
              <a:gd name="connsiteX17-4663" fmla="*/ 1100554 w 2184043"/>
              <a:gd name="connsiteY17-4664" fmla="*/ 745395 h 2940050"/>
              <a:gd name="connsiteX18-4665" fmla="*/ 1243958 w 2184043"/>
              <a:gd name="connsiteY18-4666" fmla="*/ 1454150 h 2940050"/>
              <a:gd name="connsiteX19-4667" fmla="*/ 1167758 w 2184043"/>
              <a:gd name="connsiteY19-4668" fmla="*/ 1911350 h 2940050"/>
              <a:gd name="connsiteX20-4669" fmla="*/ 810410 w 2184043"/>
              <a:gd name="connsiteY20-4670" fmla="*/ 1360488 h 2940050"/>
              <a:gd name="connsiteX21-4671" fmla="*/ 380215 w 2184043"/>
              <a:gd name="connsiteY21-4672" fmla="*/ 762000 h 2940050"/>
              <a:gd name="connsiteX22-4673" fmla="*/ 761358 w 2184043"/>
              <a:gd name="connsiteY22-4674" fmla="*/ 1397000 h 2940050"/>
              <a:gd name="connsiteX23-4675" fmla="*/ 0 w 2184043"/>
              <a:gd name="connsiteY23-4676" fmla="*/ 1384300 h 2940050"/>
              <a:gd name="connsiteX24-4677" fmla="*/ 783297 w 2184043"/>
              <a:gd name="connsiteY24-4678" fmla="*/ 1481137 h 2940050"/>
              <a:gd name="connsiteX25-4679" fmla="*/ 1136008 w 2184043"/>
              <a:gd name="connsiteY25-4680" fmla="*/ 2101850 h 2940050"/>
              <a:gd name="connsiteX26-4681" fmla="*/ 1040758 w 2184043"/>
              <a:gd name="connsiteY26-4682" fmla="*/ 2940050 h 2940050"/>
              <a:gd name="connsiteX0-4683" fmla="*/ 1040758 w 2184043"/>
              <a:gd name="connsiteY0-4684" fmla="*/ 2940050 h 2940050"/>
              <a:gd name="connsiteX1-4685" fmla="*/ 1339208 w 2184043"/>
              <a:gd name="connsiteY1-4686" fmla="*/ 2933700 h 2940050"/>
              <a:gd name="connsiteX2-4687" fmla="*/ 1344060 w 2184043"/>
              <a:gd name="connsiteY2-4688" fmla="*/ 2451100 h 2940050"/>
              <a:gd name="connsiteX3-4689" fmla="*/ 2121971 w 2184043"/>
              <a:gd name="connsiteY3-4690" fmla="*/ 1517650 h 2940050"/>
              <a:gd name="connsiteX4-4691" fmla="*/ 1649573 w 2184043"/>
              <a:gd name="connsiteY4-4692" fmla="*/ 1803400 h 2940050"/>
              <a:gd name="connsiteX5-4693" fmla="*/ 2025721 w 2184043"/>
              <a:gd name="connsiteY5-4694" fmla="*/ 876300 h 2940050"/>
              <a:gd name="connsiteX6-4695" fmla="*/ 1275708 w 2184043"/>
              <a:gd name="connsiteY6-4696" fmla="*/ 2235200 h 2940050"/>
              <a:gd name="connsiteX7-4697" fmla="*/ 1356760 w 2184043"/>
              <a:gd name="connsiteY7-4698" fmla="*/ 1562100 h 2940050"/>
              <a:gd name="connsiteX8-4699" fmla="*/ 2184043 w 2184043"/>
              <a:gd name="connsiteY8-4700" fmla="*/ 101600 h 2940050"/>
              <a:gd name="connsiteX9-4701" fmla="*/ 1643223 w 2184043"/>
              <a:gd name="connsiteY9-4702" fmla="*/ 774700 h 2940050"/>
              <a:gd name="connsiteX10-4703" fmla="*/ 1561458 w 2184043"/>
              <a:gd name="connsiteY10-4704" fmla="*/ 0 h 2940050"/>
              <a:gd name="connsiteX11-4705" fmla="*/ 1592255 w 2184043"/>
              <a:gd name="connsiteY11-4706" fmla="*/ 761679 h 2940050"/>
              <a:gd name="connsiteX12-4707" fmla="*/ 1326508 w 2184043"/>
              <a:gd name="connsiteY12-4708" fmla="*/ 1320800 h 2940050"/>
              <a:gd name="connsiteX13-4709" fmla="*/ 1161106 w 2184043"/>
              <a:gd name="connsiteY13-4710" fmla="*/ 650970 h 2940050"/>
              <a:gd name="connsiteX14-4711" fmla="*/ 1101134 w 2184043"/>
              <a:gd name="connsiteY14-4712" fmla="*/ 16778 h 2940050"/>
              <a:gd name="connsiteX15-4713" fmla="*/ 1122223 w 2184043"/>
              <a:gd name="connsiteY15-4714" fmla="*/ 663493 h 2940050"/>
              <a:gd name="connsiteX16-4715" fmla="*/ 685158 w 2184043"/>
              <a:gd name="connsiteY16-4716" fmla="*/ 304800 h 2940050"/>
              <a:gd name="connsiteX17-4717" fmla="*/ 1108253 w 2184043"/>
              <a:gd name="connsiteY17-4718" fmla="*/ 748651 h 2940050"/>
              <a:gd name="connsiteX18-4719" fmla="*/ 1243958 w 2184043"/>
              <a:gd name="connsiteY18-4720" fmla="*/ 1454150 h 2940050"/>
              <a:gd name="connsiteX19-4721" fmla="*/ 1167758 w 2184043"/>
              <a:gd name="connsiteY19-4722" fmla="*/ 1911350 h 2940050"/>
              <a:gd name="connsiteX20-4723" fmla="*/ 810410 w 2184043"/>
              <a:gd name="connsiteY20-4724" fmla="*/ 1360488 h 2940050"/>
              <a:gd name="connsiteX21-4725" fmla="*/ 380215 w 2184043"/>
              <a:gd name="connsiteY21-4726" fmla="*/ 762000 h 2940050"/>
              <a:gd name="connsiteX22-4727" fmla="*/ 761358 w 2184043"/>
              <a:gd name="connsiteY22-4728" fmla="*/ 1397000 h 2940050"/>
              <a:gd name="connsiteX23-4729" fmla="*/ 0 w 2184043"/>
              <a:gd name="connsiteY23-4730" fmla="*/ 1384300 h 2940050"/>
              <a:gd name="connsiteX24-4731" fmla="*/ 783297 w 2184043"/>
              <a:gd name="connsiteY24-4732" fmla="*/ 1481137 h 2940050"/>
              <a:gd name="connsiteX25-4733" fmla="*/ 1136008 w 2184043"/>
              <a:gd name="connsiteY25-4734" fmla="*/ 2101850 h 2940050"/>
              <a:gd name="connsiteX26-4735" fmla="*/ 1040758 w 2184043"/>
              <a:gd name="connsiteY26-4736" fmla="*/ 2940050 h 2940050"/>
              <a:gd name="connsiteX0-4737" fmla="*/ 1040758 w 2184043"/>
              <a:gd name="connsiteY0-4738" fmla="*/ 2940050 h 2940050"/>
              <a:gd name="connsiteX1-4739" fmla="*/ 1339208 w 2184043"/>
              <a:gd name="connsiteY1-4740" fmla="*/ 2933700 h 2940050"/>
              <a:gd name="connsiteX2-4741" fmla="*/ 1344060 w 2184043"/>
              <a:gd name="connsiteY2-4742" fmla="*/ 2451100 h 2940050"/>
              <a:gd name="connsiteX3-4743" fmla="*/ 2121971 w 2184043"/>
              <a:gd name="connsiteY3-4744" fmla="*/ 1517650 h 2940050"/>
              <a:gd name="connsiteX4-4745" fmla="*/ 1649573 w 2184043"/>
              <a:gd name="connsiteY4-4746" fmla="*/ 1803400 h 2940050"/>
              <a:gd name="connsiteX5-4747" fmla="*/ 2025721 w 2184043"/>
              <a:gd name="connsiteY5-4748" fmla="*/ 876300 h 2940050"/>
              <a:gd name="connsiteX6-4749" fmla="*/ 1275708 w 2184043"/>
              <a:gd name="connsiteY6-4750" fmla="*/ 2235200 h 2940050"/>
              <a:gd name="connsiteX7-4751" fmla="*/ 1356760 w 2184043"/>
              <a:gd name="connsiteY7-4752" fmla="*/ 1562100 h 2940050"/>
              <a:gd name="connsiteX8-4753" fmla="*/ 2184043 w 2184043"/>
              <a:gd name="connsiteY8-4754" fmla="*/ 101600 h 2940050"/>
              <a:gd name="connsiteX9-4755" fmla="*/ 1643223 w 2184043"/>
              <a:gd name="connsiteY9-4756" fmla="*/ 774700 h 2940050"/>
              <a:gd name="connsiteX10-4757" fmla="*/ 1561458 w 2184043"/>
              <a:gd name="connsiteY10-4758" fmla="*/ 0 h 2940050"/>
              <a:gd name="connsiteX11-4759" fmla="*/ 1592255 w 2184043"/>
              <a:gd name="connsiteY11-4760" fmla="*/ 761679 h 2940050"/>
              <a:gd name="connsiteX12-4761" fmla="*/ 1326508 w 2184043"/>
              <a:gd name="connsiteY12-4762" fmla="*/ 1320800 h 2940050"/>
              <a:gd name="connsiteX13-4763" fmla="*/ 1161106 w 2184043"/>
              <a:gd name="connsiteY13-4764" fmla="*/ 650970 h 2940050"/>
              <a:gd name="connsiteX14-4765" fmla="*/ 1101134 w 2184043"/>
              <a:gd name="connsiteY14-4766" fmla="*/ 16778 h 2940050"/>
              <a:gd name="connsiteX15-4767" fmla="*/ 1122223 w 2184043"/>
              <a:gd name="connsiteY15-4768" fmla="*/ 663493 h 2940050"/>
              <a:gd name="connsiteX16-4769" fmla="*/ 685158 w 2184043"/>
              <a:gd name="connsiteY16-4770" fmla="*/ 304800 h 2940050"/>
              <a:gd name="connsiteX17-4771" fmla="*/ 1108253 w 2184043"/>
              <a:gd name="connsiteY17-4772" fmla="*/ 748651 h 2940050"/>
              <a:gd name="connsiteX18-4773" fmla="*/ 1243958 w 2184043"/>
              <a:gd name="connsiteY18-4774" fmla="*/ 1454150 h 2940050"/>
              <a:gd name="connsiteX19-4775" fmla="*/ 1167758 w 2184043"/>
              <a:gd name="connsiteY19-4776" fmla="*/ 1911350 h 2940050"/>
              <a:gd name="connsiteX20-4777" fmla="*/ 810410 w 2184043"/>
              <a:gd name="connsiteY20-4778" fmla="*/ 1360488 h 2940050"/>
              <a:gd name="connsiteX21-4779" fmla="*/ 380215 w 2184043"/>
              <a:gd name="connsiteY21-4780" fmla="*/ 762000 h 2940050"/>
              <a:gd name="connsiteX22-4781" fmla="*/ 761358 w 2184043"/>
              <a:gd name="connsiteY22-4782" fmla="*/ 1397000 h 2940050"/>
              <a:gd name="connsiteX23-4783" fmla="*/ 0 w 2184043"/>
              <a:gd name="connsiteY23-4784" fmla="*/ 1384300 h 2940050"/>
              <a:gd name="connsiteX24-4785" fmla="*/ 783297 w 2184043"/>
              <a:gd name="connsiteY24-4786" fmla="*/ 1481137 h 2940050"/>
              <a:gd name="connsiteX25-4787" fmla="*/ 1136008 w 2184043"/>
              <a:gd name="connsiteY25-4788" fmla="*/ 2101850 h 2940050"/>
              <a:gd name="connsiteX26-4789" fmla="*/ 1040758 w 2184043"/>
              <a:gd name="connsiteY26-4790" fmla="*/ 2940050 h 2940050"/>
              <a:gd name="connsiteX0-4791" fmla="*/ 1040758 w 2184043"/>
              <a:gd name="connsiteY0-4792" fmla="*/ 2940050 h 2940050"/>
              <a:gd name="connsiteX1-4793" fmla="*/ 1339208 w 2184043"/>
              <a:gd name="connsiteY1-4794" fmla="*/ 2933700 h 2940050"/>
              <a:gd name="connsiteX2-4795" fmla="*/ 1344060 w 2184043"/>
              <a:gd name="connsiteY2-4796" fmla="*/ 2451100 h 2940050"/>
              <a:gd name="connsiteX3-4797" fmla="*/ 2121971 w 2184043"/>
              <a:gd name="connsiteY3-4798" fmla="*/ 1517650 h 2940050"/>
              <a:gd name="connsiteX4-4799" fmla="*/ 1649573 w 2184043"/>
              <a:gd name="connsiteY4-4800" fmla="*/ 1803400 h 2940050"/>
              <a:gd name="connsiteX5-4801" fmla="*/ 2025721 w 2184043"/>
              <a:gd name="connsiteY5-4802" fmla="*/ 876300 h 2940050"/>
              <a:gd name="connsiteX6-4803" fmla="*/ 1275708 w 2184043"/>
              <a:gd name="connsiteY6-4804" fmla="*/ 2235200 h 2940050"/>
              <a:gd name="connsiteX7-4805" fmla="*/ 1356760 w 2184043"/>
              <a:gd name="connsiteY7-4806" fmla="*/ 1562100 h 2940050"/>
              <a:gd name="connsiteX8-4807" fmla="*/ 2184043 w 2184043"/>
              <a:gd name="connsiteY8-4808" fmla="*/ 101600 h 2940050"/>
              <a:gd name="connsiteX9-4809" fmla="*/ 1643223 w 2184043"/>
              <a:gd name="connsiteY9-4810" fmla="*/ 774700 h 2940050"/>
              <a:gd name="connsiteX10-4811" fmla="*/ 1561458 w 2184043"/>
              <a:gd name="connsiteY10-4812" fmla="*/ 0 h 2940050"/>
              <a:gd name="connsiteX11-4813" fmla="*/ 1592255 w 2184043"/>
              <a:gd name="connsiteY11-4814" fmla="*/ 761679 h 2940050"/>
              <a:gd name="connsiteX12-4815" fmla="*/ 1326508 w 2184043"/>
              <a:gd name="connsiteY12-4816" fmla="*/ 1320800 h 2940050"/>
              <a:gd name="connsiteX13-4817" fmla="*/ 1161106 w 2184043"/>
              <a:gd name="connsiteY13-4818" fmla="*/ 650970 h 2940050"/>
              <a:gd name="connsiteX14-4819" fmla="*/ 1101134 w 2184043"/>
              <a:gd name="connsiteY14-4820" fmla="*/ 16778 h 2940050"/>
              <a:gd name="connsiteX15-4821" fmla="*/ 1122223 w 2184043"/>
              <a:gd name="connsiteY15-4822" fmla="*/ 663493 h 2940050"/>
              <a:gd name="connsiteX16-4823" fmla="*/ 685158 w 2184043"/>
              <a:gd name="connsiteY16-4824" fmla="*/ 304800 h 2940050"/>
              <a:gd name="connsiteX17-4825" fmla="*/ 1108253 w 2184043"/>
              <a:gd name="connsiteY17-4826" fmla="*/ 748651 h 2940050"/>
              <a:gd name="connsiteX18-4827" fmla="*/ 1243958 w 2184043"/>
              <a:gd name="connsiteY18-4828" fmla="*/ 1454150 h 2940050"/>
              <a:gd name="connsiteX19-4829" fmla="*/ 1167758 w 2184043"/>
              <a:gd name="connsiteY19-4830" fmla="*/ 1911350 h 2940050"/>
              <a:gd name="connsiteX20-4831" fmla="*/ 810410 w 2184043"/>
              <a:gd name="connsiteY20-4832" fmla="*/ 1360488 h 2940050"/>
              <a:gd name="connsiteX21-4833" fmla="*/ 380215 w 2184043"/>
              <a:gd name="connsiteY21-4834" fmla="*/ 762000 h 2940050"/>
              <a:gd name="connsiteX22-4835" fmla="*/ 761358 w 2184043"/>
              <a:gd name="connsiteY22-4836" fmla="*/ 1397000 h 2940050"/>
              <a:gd name="connsiteX23-4837" fmla="*/ 0 w 2184043"/>
              <a:gd name="connsiteY23-4838" fmla="*/ 1384300 h 2940050"/>
              <a:gd name="connsiteX24-4839" fmla="*/ 783297 w 2184043"/>
              <a:gd name="connsiteY24-4840" fmla="*/ 1481137 h 2940050"/>
              <a:gd name="connsiteX25-4841" fmla="*/ 1136008 w 2184043"/>
              <a:gd name="connsiteY25-4842" fmla="*/ 2101850 h 2940050"/>
              <a:gd name="connsiteX26-4843" fmla="*/ 1040758 w 2184043"/>
              <a:gd name="connsiteY26-4844" fmla="*/ 2940050 h 2940050"/>
              <a:gd name="connsiteX0-4845" fmla="*/ 1040758 w 2184043"/>
              <a:gd name="connsiteY0-4846" fmla="*/ 2940050 h 2940050"/>
              <a:gd name="connsiteX1-4847" fmla="*/ 1339208 w 2184043"/>
              <a:gd name="connsiteY1-4848" fmla="*/ 2933700 h 2940050"/>
              <a:gd name="connsiteX2-4849" fmla="*/ 1344060 w 2184043"/>
              <a:gd name="connsiteY2-4850" fmla="*/ 2451100 h 2940050"/>
              <a:gd name="connsiteX3-4851" fmla="*/ 2121971 w 2184043"/>
              <a:gd name="connsiteY3-4852" fmla="*/ 1517650 h 2940050"/>
              <a:gd name="connsiteX4-4853" fmla="*/ 1649573 w 2184043"/>
              <a:gd name="connsiteY4-4854" fmla="*/ 1803400 h 2940050"/>
              <a:gd name="connsiteX5-4855" fmla="*/ 2025721 w 2184043"/>
              <a:gd name="connsiteY5-4856" fmla="*/ 876300 h 2940050"/>
              <a:gd name="connsiteX6-4857" fmla="*/ 1275708 w 2184043"/>
              <a:gd name="connsiteY6-4858" fmla="*/ 2235200 h 2940050"/>
              <a:gd name="connsiteX7-4859" fmla="*/ 1356760 w 2184043"/>
              <a:gd name="connsiteY7-4860" fmla="*/ 1562100 h 2940050"/>
              <a:gd name="connsiteX8-4861" fmla="*/ 2184043 w 2184043"/>
              <a:gd name="connsiteY8-4862" fmla="*/ 101600 h 2940050"/>
              <a:gd name="connsiteX9-4863" fmla="*/ 1643223 w 2184043"/>
              <a:gd name="connsiteY9-4864" fmla="*/ 774700 h 2940050"/>
              <a:gd name="connsiteX10-4865" fmla="*/ 1561458 w 2184043"/>
              <a:gd name="connsiteY10-4866" fmla="*/ 0 h 2940050"/>
              <a:gd name="connsiteX11-4867" fmla="*/ 1592255 w 2184043"/>
              <a:gd name="connsiteY11-4868" fmla="*/ 761679 h 2940050"/>
              <a:gd name="connsiteX12-4869" fmla="*/ 1326508 w 2184043"/>
              <a:gd name="connsiteY12-4870" fmla="*/ 1320800 h 2940050"/>
              <a:gd name="connsiteX13-4871" fmla="*/ 1161106 w 2184043"/>
              <a:gd name="connsiteY13-4872" fmla="*/ 650970 h 2940050"/>
              <a:gd name="connsiteX14-4873" fmla="*/ 1101134 w 2184043"/>
              <a:gd name="connsiteY14-4874" fmla="*/ 16778 h 2940050"/>
              <a:gd name="connsiteX15-4875" fmla="*/ 1122223 w 2184043"/>
              <a:gd name="connsiteY15-4876" fmla="*/ 663493 h 2940050"/>
              <a:gd name="connsiteX16-4877" fmla="*/ 685158 w 2184043"/>
              <a:gd name="connsiteY16-4878" fmla="*/ 304800 h 2940050"/>
              <a:gd name="connsiteX17-4879" fmla="*/ 1108253 w 2184043"/>
              <a:gd name="connsiteY17-4880" fmla="*/ 748651 h 2940050"/>
              <a:gd name="connsiteX18-4881" fmla="*/ 1243958 w 2184043"/>
              <a:gd name="connsiteY18-4882" fmla="*/ 1454150 h 2940050"/>
              <a:gd name="connsiteX19-4883" fmla="*/ 1167758 w 2184043"/>
              <a:gd name="connsiteY19-4884" fmla="*/ 1911350 h 2940050"/>
              <a:gd name="connsiteX20-4885" fmla="*/ 810410 w 2184043"/>
              <a:gd name="connsiteY20-4886" fmla="*/ 1360488 h 2940050"/>
              <a:gd name="connsiteX21-4887" fmla="*/ 380215 w 2184043"/>
              <a:gd name="connsiteY21-4888" fmla="*/ 762000 h 2940050"/>
              <a:gd name="connsiteX22-4889" fmla="*/ 761358 w 2184043"/>
              <a:gd name="connsiteY22-4890" fmla="*/ 1397000 h 2940050"/>
              <a:gd name="connsiteX23-4891" fmla="*/ 0 w 2184043"/>
              <a:gd name="connsiteY23-4892" fmla="*/ 1384300 h 2940050"/>
              <a:gd name="connsiteX24-4893" fmla="*/ 783297 w 2184043"/>
              <a:gd name="connsiteY24-4894" fmla="*/ 1481137 h 2940050"/>
              <a:gd name="connsiteX25-4895" fmla="*/ 1136008 w 2184043"/>
              <a:gd name="connsiteY25-4896" fmla="*/ 2101850 h 2940050"/>
              <a:gd name="connsiteX26-4897" fmla="*/ 1040758 w 2184043"/>
              <a:gd name="connsiteY26-4898" fmla="*/ 2940050 h 2940050"/>
              <a:gd name="connsiteX0-4899" fmla="*/ 1040758 w 2184043"/>
              <a:gd name="connsiteY0-4900" fmla="*/ 2940050 h 2940050"/>
              <a:gd name="connsiteX1-4901" fmla="*/ 1339208 w 2184043"/>
              <a:gd name="connsiteY1-4902" fmla="*/ 2933700 h 2940050"/>
              <a:gd name="connsiteX2-4903" fmla="*/ 1344060 w 2184043"/>
              <a:gd name="connsiteY2-4904" fmla="*/ 2451100 h 2940050"/>
              <a:gd name="connsiteX3-4905" fmla="*/ 2121971 w 2184043"/>
              <a:gd name="connsiteY3-4906" fmla="*/ 1517650 h 2940050"/>
              <a:gd name="connsiteX4-4907" fmla="*/ 1649573 w 2184043"/>
              <a:gd name="connsiteY4-4908" fmla="*/ 1803400 h 2940050"/>
              <a:gd name="connsiteX5-4909" fmla="*/ 2025721 w 2184043"/>
              <a:gd name="connsiteY5-4910" fmla="*/ 876300 h 2940050"/>
              <a:gd name="connsiteX6-4911" fmla="*/ 1275708 w 2184043"/>
              <a:gd name="connsiteY6-4912" fmla="*/ 2235200 h 2940050"/>
              <a:gd name="connsiteX7-4913" fmla="*/ 1356760 w 2184043"/>
              <a:gd name="connsiteY7-4914" fmla="*/ 1562100 h 2940050"/>
              <a:gd name="connsiteX8-4915" fmla="*/ 2184043 w 2184043"/>
              <a:gd name="connsiteY8-4916" fmla="*/ 101600 h 2940050"/>
              <a:gd name="connsiteX9-4917" fmla="*/ 1643223 w 2184043"/>
              <a:gd name="connsiteY9-4918" fmla="*/ 774700 h 2940050"/>
              <a:gd name="connsiteX10-4919" fmla="*/ 1561458 w 2184043"/>
              <a:gd name="connsiteY10-4920" fmla="*/ 0 h 2940050"/>
              <a:gd name="connsiteX11-4921" fmla="*/ 1592255 w 2184043"/>
              <a:gd name="connsiteY11-4922" fmla="*/ 761679 h 2940050"/>
              <a:gd name="connsiteX12-4923" fmla="*/ 1326508 w 2184043"/>
              <a:gd name="connsiteY12-4924" fmla="*/ 1320800 h 2940050"/>
              <a:gd name="connsiteX13-4925" fmla="*/ 1161106 w 2184043"/>
              <a:gd name="connsiteY13-4926" fmla="*/ 650970 h 2940050"/>
              <a:gd name="connsiteX14-4927" fmla="*/ 1101134 w 2184043"/>
              <a:gd name="connsiteY14-4928" fmla="*/ 16778 h 2940050"/>
              <a:gd name="connsiteX15-4929" fmla="*/ 1111958 w 2184043"/>
              <a:gd name="connsiteY15-4930" fmla="*/ 670006 h 2940050"/>
              <a:gd name="connsiteX16-4931" fmla="*/ 685158 w 2184043"/>
              <a:gd name="connsiteY16-4932" fmla="*/ 304800 h 2940050"/>
              <a:gd name="connsiteX17-4933" fmla="*/ 1108253 w 2184043"/>
              <a:gd name="connsiteY17-4934" fmla="*/ 748651 h 2940050"/>
              <a:gd name="connsiteX18-4935" fmla="*/ 1243958 w 2184043"/>
              <a:gd name="connsiteY18-4936" fmla="*/ 1454150 h 2940050"/>
              <a:gd name="connsiteX19-4937" fmla="*/ 1167758 w 2184043"/>
              <a:gd name="connsiteY19-4938" fmla="*/ 1911350 h 2940050"/>
              <a:gd name="connsiteX20-4939" fmla="*/ 810410 w 2184043"/>
              <a:gd name="connsiteY20-4940" fmla="*/ 1360488 h 2940050"/>
              <a:gd name="connsiteX21-4941" fmla="*/ 380215 w 2184043"/>
              <a:gd name="connsiteY21-4942" fmla="*/ 762000 h 2940050"/>
              <a:gd name="connsiteX22-4943" fmla="*/ 761358 w 2184043"/>
              <a:gd name="connsiteY22-4944" fmla="*/ 1397000 h 2940050"/>
              <a:gd name="connsiteX23-4945" fmla="*/ 0 w 2184043"/>
              <a:gd name="connsiteY23-4946" fmla="*/ 1384300 h 2940050"/>
              <a:gd name="connsiteX24-4947" fmla="*/ 783297 w 2184043"/>
              <a:gd name="connsiteY24-4948" fmla="*/ 1481137 h 2940050"/>
              <a:gd name="connsiteX25-4949" fmla="*/ 1136008 w 2184043"/>
              <a:gd name="connsiteY25-4950" fmla="*/ 2101850 h 2940050"/>
              <a:gd name="connsiteX26-4951" fmla="*/ 1040758 w 2184043"/>
              <a:gd name="connsiteY26-4952" fmla="*/ 2940050 h 2940050"/>
              <a:gd name="connsiteX0-4953" fmla="*/ 1040758 w 2184043"/>
              <a:gd name="connsiteY0-4954" fmla="*/ 2940050 h 2940050"/>
              <a:gd name="connsiteX1-4955" fmla="*/ 1339208 w 2184043"/>
              <a:gd name="connsiteY1-4956" fmla="*/ 2933700 h 2940050"/>
              <a:gd name="connsiteX2-4957" fmla="*/ 1344060 w 2184043"/>
              <a:gd name="connsiteY2-4958" fmla="*/ 2451100 h 2940050"/>
              <a:gd name="connsiteX3-4959" fmla="*/ 2121971 w 2184043"/>
              <a:gd name="connsiteY3-4960" fmla="*/ 1517650 h 2940050"/>
              <a:gd name="connsiteX4-4961" fmla="*/ 1649573 w 2184043"/>
              <a:gd name="connsiteY4-4962" fmla="*/ 1803400 h 2940050"/>
              <a:gd name="connsiteX5-4963" fmla="*/ 2025721 w 2184043"/>
              <a:gd name="connsiteY5-4964" fmla="*/ 876300 h 2940050"/>
              <a:gd name="connsiteX6-4965" fmla="*/ 1275708 w 2184043"/>
              <a:gd name="connsiteY6-4966" fmla="*/ 2235200 h 2940050"/>
              <a:gd name="connsiteX7-4967" fmla="*/ 1356760 w 2184043"/>
              <a:gd name="connsiteY7-4968" fmla="*/ 1562100 h 2940050"/>
              <a:gd name="connsiteX8-4969" fmla="*/ 2184043 w 2184043"/>
              <a:gd name="connsiteY8-4970" fmla="*/ 101600 h 2940050"/>
              <a:gd name="connsiteX9-4971" fmla="*/ 1643223 w 2184043"/>
              <a:gd name="connsiteY9-4972" fmla="*/ 774700 h 2940050"/>
              <a:gd name="connsiteX10-4973" fmla="*/ 1561458 w 2184043"/>
              <a:gd name="connsiteY10-4974" fmla="*/ 0 h 2940050"/>
              <a:gd name="connsiteX11-4975" fmla="*/ 1592255 w 2184043"/>
              <a:gd name="connsiteY11-4976" fmla="*/ 761679 h 2940050"/>
              <a:gd name="connsiteX12-4977" fmla="*/ 1326508 w 2184043"/>
              <a:gd name="connsiteY12-4978" fmla="*/ 1320800 h 2940050"/>
              <a:gd name="connsiteX13-4979" fmla="*/ 1161106 w 2184043"/>
              <a:gd name="connsiteY13-4980" fmla="*/ 650970 h 2940050"/>
              <a:gd name="connsiteX14-4981" fmla="*/ 1101134 w 2184043"/>
              <a:gd name="connsiteY14-4982" fmla="*/ 16778 h 2940050"/>
              <a:gd name="connsiteX15-4983" fmla="*/ 1111958 w 2184043"/>
              <a:gd name="connsiteY15-4984" fmla="*/ 663494 h 2940050"/>
              <a:gd name="connsiteX16-4985" fmla="*/ 685158 w 2184043"/>
              <a:gd name="connsiteY16-4986" fmla="*/ 304800 h 2940050"/>
              <a:gd name="connsiteX17-4987" fmla="*/ 1108253 w 2184043"/>
              <a:gd name="connsiteY17-4988" fmla="*/ 748651 h 2940050"/>
              <a:gd name="connsiteX18-4989" fmla="*/ 1243958 w 2184043"/>
              <a:gd name="connsiteY18-4990" fmla="*/ 1454150 h 2940050"/>
              <a:gd name="connsiteX19-4991" fmla="*/ 1167758 w 2184043"/>
              <a:gd name="connsiteY19-4992" fmla="*/ 1911350 h 2940050"/>
              <a:gd name="connsiteX20-4993" fmla="*/ 810410 w 2184043"/>
              <a:gd name="connsiteY20-4994" fmla="*/ 1360488 h 2940050"/>
              <a:gd name="connsiteX21-4995" fmla="*/ 380215 w 2184043"/>
              <a:gd name="connsiteY21-4996" fmla="*/ 762000 h 2940050"/>
              <a:gd name="connsiteX22-4997" fmla="*/ 761358 w 2184043"/>
              <a:gd name="connsiteY22-4998" fmla="*/ 1397000 h 2940050"/>
              <a:gd name="connsiteX23-4999" fmla="*/ 0 w 2184043"/>
              <a:gd name="connsiteY23-5000" fmla="*/ 1384300 h 2940050"/>
              <a:gd name="connsiteX24-5001" fmla="*/ 783297 w 2184043"/>
              <a:gd name="connsiteY24-5002" fmla="*/ 1481137 h 2940050"/>
              <a:gd name="connsiteX25-5003" fmla="*/ 1136008 w 2184043"/>
              <a:gd name="connsiteY25-5004" fmla="*/ 2101850 h 2940050"/>
              <a:gd name="connsiteX26-5005" fmla="*/ 1040758 w 2184043"/>
              <a:gd name="connsiteY26-5006" fmla="*/ 2940050 h 2940050"/>
              <a:gd name="connsiteX0-5007" fmla="*/ 1040758 w 2184043"/>
              <a:gd name="connsiteY0-5008" fmla="*/ 2940050 h 2944554"/>
              <a:gd name="connsiteX1-5009" fmla="*/ 1337497 w 2184043"/>
              <a:gd name="connsiteY1-5010" fmla="*/ 2944554 h 2944554"/>
              <a:gd name="connsiteX2-5011" fmla="*/ 1344060 w 2184043"/>
              <a:gd name="connsiteY2-5012" fmla="*/ 2451100 h 2944554"/>
              <a:gd name="connsiteX3-5013" fmla="*/ 2121971 w 2184043"/>
              <a:gd name="connsiteY3-5014" fmla="*/ 1517650 h 2944554"/>
              <a:gd name="connsiteX4-5015" fmla="*/ 1649573 w 2184043"/>
              <a:gd name="connsiteY4-5016" fmla="*/ 1803400 h 2944554"/>
              <a:gd name="connsiteX5-5017" fmla="*/ 2025721 w 2184043"/>
              <a:gd name="connsiteY5-5018" fmla="*/ 876300 h 2944554"/>
              <a:gd name="connsiteX6-5019" fmla="*/ 1275708 w 2184043"/>
              <a:gd name="connsiteY6-5020" fmla="*/ 2235200 h 2944554"/>
              <a:gd name="connsiteX7-5021" fmla="*/ 1356760 w 2184043"/>
              <a:gd name="connsiteY7-5022" fmla="*/ 1562100 h 2944554"/>
              <a:gd name="connsiteX8-5023" fmla="*/ 2184043 w 2184043"/>
              <a:gd name="connsiteY8-5024" fmla="*/ 101600 h 2944554"/>
              <a:gd name="connsiteX9-5025" fmla="*/ 1643223 w 2184043"/>
              <a:gd name="connsiteY9-5026" fmla="*/ 774700 h 2944554"/>
              <a:gd name="connsiteX10-5027" fmla="*/ 1561458 w 2184043"/>
              <a:gd name="connsiteY10-5028" fmla="*/ 0 h 2944554"/>
              <a:gd name="connsiteX11-5029" fmla="*/ 1592255 w 2184043"/>
              <a:gd name="connsiteY11-5030" fmla="*/ 761679 h 2944554"/>
              <a:gd name="connsiteX12-5031" fmla="*/ 1326508 w 2184043"/>
              <a:gd name="connsiteY12-5032" fmla="*/ 1320800 h 2944554"/>
              <a:gd name="connsiteX13-5033" fmla="*/ 1161106 w 2184043"/>
              <a:gd name="connsiteY13-5034" fmla="*/ 650970 h 2944554"/>
              <a:gd name="connsiteX14-5035" fmla="*/ 1101134 w 2184043"/>
              <a:gd name="connsiteY14-5036" fmla="*/ 16778 h 2944554"/>
              <a:gd name="connsiteX15-5037" fmla="*/ 1111958 w 2184043"/>
              <a:gd name="connsiteY15-5038" fmla="*/ 663494 h 2944554"/>
              <a:gd name="connsiteX16-5039" fmla="*/ 685158 w 2184043"/>
              <a:gd name="connsiteY16-5040" fmla="*/ 304800 h 2944554"/>
              <a:gd name="connsiteX17-5041" fmla="*/ 1108253 w 2184043"/>
              <a:gd name="connsiteY17-5042" fmla="*/ 748651 h 2944554"/>
              <a:gd name="connsiteX18-5043" fmla="*/ 1243958 w 2184043"/>
              <a:gd name="connsiteY18-5044" fmla="*/ 1454150 h 2944554"/>
              <a:gd name="connsiteX19-5045" fmla="*/ 1167758 w 2184043"/>
              <a:gd name="connsiteY19-5046" fmla="*/ 1911350 h 2944554"/>
              <a:gd name="connsiteX20-5047" fmla="*/ 810410 w 2184043"/>
              <a:gd name="connsiteY20-5048" fmla="*/ 1360488 h 2944554"/>
              <a:gd name="connsiteX21-5049" fmla="*/ 380215 w 2184043"/>
              <a:gd name="connsiteY21-5050" fmla="*/ 762000 h 2944554"/>
              <a:gd name="connsiteX22-5051" fmla="*/ 761358 w 2184043"/>
              <a:gd name="connsiteY22-5052" fmla="*/ 1397000 h 2944554"/>
              <a:gd name="connsiteX23-5053" fmla="*/ 0 w 2184043"/>
              <a:gd name="connsiteY23-5054" fmla="*/ 1384300 h 2944554"/>
              <a:gd name="connsiteX24-5055" fmla="*/ 783297 w 2184043"/>
              <a:gd name="connsiteY24-5056" fmla="*/ 1481137 h 2944554"/>
              <a:gd name="connsiteX25-5057" fmla="*/ 1136008 w 2184043"/>
              <a:gd name="connsiteY25-5058" fmla="*/ 2101850 h 2944554"/>
              <a:gd name="connsiteX26-5059" fmla="*/ 1040758 w 2184043"/>
              <a:gd name="connsiteY26-5060" fmla="*/ 2940050 h 2944554"/>
              <a:gd name="connsiteX0-5061" fmla="*/ 1040758 w 2184043"/>
              <a:gd name="connsiteY0-5062" fmla="*/ 2940050 h 2944554"/>
              <a:gd name="connsiteX1-5063" fmla="*/ 1337497 w 2184043"/>
              <a:gd name="connsiteY1-5064" fmla="*/ 2944554 h 2944554"/>
              <a:gd name="connsiteX2-5065" fmla="*/ 1344060 w 2184043"/>
              <a:gd name="connsiteY2-5066" fmla="*/ 2451100 h 2944554"/>
              <a:gd name="connsiteX3-5067" fmla="*/ 2121971 w 2184043"/>
              <a:gd name="connsiteY3-5068" fmla="*/ 1517650 h 2944554"/>
              <a:gd name="connsiteX4-5069" fmla="*/ 1649573 w 2184043"/>
              <a:gd name="connsiteY4-5070" fmla="*/ 1803400 h 2944554"/>
              <a:gd name="connsiteX5-5071" fmla="*/ 2025721 w 2184043"/>
              <a:gd name="connsiteY5-5072" fmla="*/ 876300 h 2944554"/>
              <a:gd name="connsiteX6-5073" fmla="*/ 1275708 w 2184043"/>
              <a:gd name="connsiteY6-5074" fmla="*/ 2235200 h 2944554"/>
              <a:gd name="connsiteX7-5075" fmla="*/ 1356760 w 2184043"/>
              <a:gd name="connsiteY7-5076" fmla="*/ 1562100 h 2944554"/>
              <a:gd name="connsiteX8-5077" fmla="*/ 2184043 w 2184043"/>
              <a:gd name="connsiteY8-5078" fmla="*/ 101600 h 2944554"/>
              <a:gd name="connsiteX9-5079" fmla="*/ 1643223 w 2184043"/>
              <a:gd name="connsiteY9-5080" fmla="*/ 774700 h 2944554"/>
              <a:gd name="connsiteX10-5081" fmla="*/ 1561458 w 2184043"/>
              <a:gd name="connsiteY10-5082" fmla="*/ 0 h 2944554"/>
              <a:gd name="connsiteX11-5083" fmla="*/ 1592255 w 2184043"/>
              <a:gd name="connsiteY11-5084" fmla="*/ 761679 h 2944554"/>
              <a:gd name="connsiteX12-5085" fmla="*/ 1326508 w 2184043"/>
              <a:gd name="connsiteY12-5086" fmla="*/ 1320800 h 2944554"/>
              <a:gd name="connsiteX13-5087" fmla="*/ 1161106 w 2184043"/>
              <a:gd name="connsiteY13-5088" fmla="*/ 650970 h 2944554"/>
              <a:gd name="connsiteX14-5089" fmla="*/ 1101134 w 2184043"/>
              <a:gd name="connsiteY14-5090" fmla="*/ 16778 h 2944554"/>
              <a:gd name="connsiteX15-5091" fmla="*/ 1111958 w 2184043"/>
              <a:gd name="connsiteY15-5092" fmla="*/ 663494 h 2944554"/>
              <a:gd name="connsiteX16-5093" fmla="*/ 685158 w 2184043"/>
              <a:gd name="connsiteY16-5094" fmla="*/ 304800 h 2944554"/>
              <a:gd name="connsiteX17-5095" fmla="*/ 1108253 w 2184043"/>
              <a:gd name="connsiteY17-5096" fmla="*/ 748651 h 2944554"/>
              <a:gd name="connsiteX18-5097" fmla="*/ 1243958 w 2184043"/>
              <a:gd name="connsiteY18-5098" fmla="*/ 1454150 h 2944554"/>
              <a:gd name="connsiteX19-5099" fmla="*/ 1167758 w 2184043"/>
              <a:gd name="connsiteY19-5100" fmla="*/ 1911350 h 2944554"/>
              <a:gd name="connsiteX20-5101" fmla="*/ 810410 w 2184043"/>
              <a:gd name="connsiteY20-5102" fmla="*/ 1360488 h 2944554"/>
              <a:gd name="connsiteX21-5103" fmla="*/ 376793 w 2184043"/>
              <a:gd name="connsiteY21-5104" fmla="*/ 872709 h 2944554"/>
              <a:gd name="connsiteX22-5105" fmla="*/ 761358 w 2184043"/>
              <a:gd name="connsiteY22-5106" fmla="*/ 1397000 h 2944554"/>
              <a:gd name="connsiteX23-5107" fmla="*/ 0 w 2184043"/>
              <a:gd name="connsiteY23-5108" fmla="*/ 1384300 h 2944554"/>
              <a:gd name="connsiteX24-5109" fmla="*/ 783297 w 2184043"/>
              <a:gd name="connsiteY24-5110" fmla="*/ 1481137 h 2944554"/>
              <a:gd name="connsiteX25-5111" fmla="*/ 1136008 w 2184043"/>
              <a:gd name="connsiteY25-5112" fmla="*/ 2101850 h 2944554"/>
              <a:gd name="connsiteX26-5113" fmla="*/ 1040758 w 2184043"/>
              <a:gd name="connsiteY26-5114" fmla="*/ 2940050 h 2944554"/>
              <a:gd name="connsiteX0-5115" fmla="*/ 1040758 w 2184043"/>
              <a:gd name="connsiteY0-5116" fmla="*/ 2940050 h 2944554"/>
              <a:gd name="connsiteX1-5117" fmla="*/ 1337497 w 2184043"/>
              <a:gd name="connsiteY1-5118" fmla="*/ 2944554 h 2944554"/>
              <a:gd name="connsiteX2-5119" fmla="*/ 1344060 w 2184043"/>
              <a:gd name="connsiteY2-5120" fmla="*/ 2451100 h 2944554"/>
              <a:gd name="connsiteX3-5121" fmla="*/ 2121971 w 2184043"/>
              <a:gd name="connsiteY3-5122" fmla="*/ 1517650 h 2944554"/>
              <a:gd name="connsiteX4-5123" fmla="*/ 1649573 w 2184043"/>
              <a:gd name="connsiteY4-5124" fmla="*/ 1803400 h 2944554"/>
              <a:gd name="connsiteX5-5125" fmla="*/ 2025721 w 2184043"/>
              <a:gd name="connsiteY5-5126" fmla="*/ 876300 h 2944554"/>
              <a:gd name="connsiteX6-5127" fmla="*/ 1275708 w 2184043"/>
              <a:gd name="connsiteY6-5128" fmla="*/ 2235200 h 2944554"/>
              <a:gd name="connsiteX7-5129" fmla="*/ 1356760 w 2184043"/>
              <a:gd name="connsiteY7-5130" fmla="*/ 1562100 h 2944554"/>
              <a:gd name="connsiteX8-5131" fmla="*/ 2184043 w 2184043"/>
              <a:gd name="connsiteY8-5132" fmla="*/ 101600 h 2944554"/>
              <a:gd name="connsiteX9-5133" fmla="*/ 1643223 w 2184043"/>
              <a:gd name="connsiteY9-5134" fmla="*/ 774700 h 2944554"/>
              <a:gd name="connsiteX10-5135" fmla="*/ 1561458 w 2184043"/>
              <a:gd name="connsiteY10-5136" fmla="*/ 0 h 2944554"/>
              <a:gd name="connsiteX11-5137" fmla="*/ 1592255 w 2184043"/>
              <a:gd name="connsiteY11-5138" fmla="*/ 761679 h 2944554"/>
              <a:gd name="connsiteX12-5139" fmla="*/ 1326508 w 2184043"/>
              <a:gd name="connsiteY12-5140" fmla="*/ 1320800 h 2944554"/>
              <a:gd name="connsiteX13-5141" fmla="*/ 1161106 w 2184043"/>
              <a:gd name="connsiteY13-5142" fmla="*/ 650970 h 2944554"/>
              <a:gd name="connsiteX14-5143" fmla="*/ 1101134 w 2184043"/>
              <a:gd name="connsiteY14-5144" fmla="*/ 16778 h 2944554"/>
              <a:gd name="connsiteX15-5145" fmla="*/ 1111958 w 2184043"/>
              <a:gd name="connsiteY15-5146" fmla="*/ 663494 h 2944554"/>
              <a:gd name="connsiteX16-5147" fmla="*/ 685158 w 2184043"/>
              <a:gd name="connsiteY16-5148" fmla="*/ 304800 h 2944554"/>
              <a:gd name="connsiteX17-5149" fmla="*/ 1108253 w 2184043"/>
              <a:gd name="connsiteY17-5150" fmla="*/ 748651 h 2944554"/>
              <a:gd name="connsiteX18-5151" fmla="*/ 1243958 w 2184043"/>
              <a:gd name="connsiteY18-5152" fmla="*/ 1454150 h 2944554"/>
              <a:gd name="connsiteX19-5153" fmla="*/ 1167758 w 2184043"/>
              <a:gd name="connsiteY19-5154" fmla="*/ 1911350 h 2944554"/>
              <a:gd name="connsiteX20-5155" fmla="*/ 810410 w 2184043"/>
              <a:gd name="connsiteY20-5156" fmla="*/ 1360488 h 2944554"/>
              <a:gd name="connsiteX21-5157" fmla="*/ 376793 w 2184043"/>
              <a:gd name="connsiteY21-5158" fmla="*/ 872709 h 2944554"/>
              <a:gd name="connsiteX22-5159" fmla="*/ 761358 w 2184043"/>
              <a:gd name="connsiteY22-5160" fmla="*/ 1397000 h 2944554"/>
              <a:gd name="connsiteX23-5161" fmla="*/ 0 w 2184043"/>
              <a:gd name="connsiteY23-5162" fmla="*/ 1384300 h 2944554"/>
              <a:gd name="connsiteX24-5163" fmla="*/ 783297 w 2184043"/>
              <a:gd name="connsiteY24-5164" fmla="*/ 1481137 h 2944554"/>
              <a:gd name="connsiteX25-5165" fmla="*/ 1136008 w 2184043"/>
              <a:gd name="connsiteY25-5166" fmla="*/ 2101850 h 2944554"/>
              <a:gd name="connsiteX26-5167" fmla="*/ 1040758 w 2184043"/>
              <a:gd name="connsiteY26-5168" fmla="*/ 2940050 h 2944554"/>
              <a:gd name="connsiteX0-5169" fmla="*/ 1040758 w 2184043"/>
              <a:gd name="connsiteY0-5170" fmla="*/ 2940050 h 2944554"/>
              <a:gd name="connsiteX1-5171" fmla="*/ 1337497 w 2184043"/>
              <a:gd name="connsiteY1-5172" fmla="*/ 2944554 h 2944554"/>
              <a:gd name="connsiteX2-5173" fmla="*/ 1344060 w 2184043"/>
              <a:gd name="connsiteY2-5174" fmla="*/ 2451100 h 2944554"/>
              <a:gd name="connsiteX3-5175" fmla="*/ 2121971 w 2184043"/>
              <a:gd name="connsiteY3-5176" fmla="*/ 1517650 h 2944554"/>
              <a:gd name="connsiteX4-5177" fmla="*/ 1649573 w 2184043"/>
              <a:gd name="connsiteY4-5178" fmla="*/ 1803400 h 2944554"/>
              <a:gd name="connsiteX5-5179" fmla="*/ 2025721 w 2184043"/>
              <a:gd name="connsiteY5-5180" fmla="*/ 876300 h 2944554"/>
              <a:gd name="connsiteX6-5181" fmla="*/ 1275708 w 2184043"/>
              <a:gd name="connsiteY6-5182" fmla="*/ 2235200 h 2944554"/>
              <a:gd name="connsiteX7-5183" fmla="*/ 1356760 w 2184043"/>
              <a:gd name="connsiteY7-5184" fmla="*/ 1562100 h 2944554"/>
              <a:gd name="connsiteX8-5185" fmla="*/ 2184043 w 2184043"/>
              <a:gd name="connsiteY8-5186" fmla="*/ 101600 h 2944554"/>
              <a:gd name="connsiteX9-5187" fmla="*/ 1643223 w 2184043"/>
              <a:gd name="connsiteY9-5188" fmla="*/ 774700 h 2944554"/>
              <a:gd name="connsiteX10-5189" fmla="*/ 1561458 w 2184043"/>
              <a:gd name="connsiteY10-5190" fmla="*/ 0 h 2944554"/>
              <a:gd name="connsiteX11-5191" fmla="*/ 1592255 w 2184043"/>
              <a:gd name="connsiteY11-5192" fmla="*/ 761679 h 2944554"/>
              <a:gd name="connsiteX12-5193" fmla="*/ 1326508 w 2184043"/>
              <a:gd name="connsiteY12-5194" fmla="*/ 1320800 h 2944554"/>
              <a:gd name="connsiteX13-5195" fmla="*/ 1161106 w 2184043"/>
              <a:gd name="connsiteY13-5196" fmla="*/ 650970 h 2944554"/>
              <a:gd name="connsiteX14-5197" fmla="*/ 1101134 w 2184043"/>
              <a:gd name="connsiteY14-5198" fmla="*/ 16778 h 2944554"/>
              <a:gd name="connsiteX15-5199" fmla="*/ 1111958 w 2184043"/>
              <a:gd name="connsiteY15-5200" fmla="*/ 663494 h 2944554"/>
              <a:gd name="connsiteX16-5201" fmla="*/ 685158 w 2184043"/>
              <a:gd name="connsiteY16-5202" fmla="*/ 304800 h 2944554"/>
              <a:gd name="connsiteX17-5203" fmla="*/ 1108253 w 2184043"/>
              <a:gd name="connsiteY17-5204" fmla="*/ 748651 h 2944554"/>
              <a:gd name="connsiteX18-5205" fmla="*/ 1243958 w 2184043"/>
              <a:gd name="connsiteY18-5206" fmla="*/ 1454150 h 2944554"/>
              <a:gd name="connsiteX19-5207" fmla="*/ 1167758 w 2184043"/>
              <a:gd name="connsiteY19-5208" fmla="*/ 1911350 h 2944554"/>
              <a:gd name="connsiteX20-5209" fmla="*/ 810410 w 2184043"/>
              <a:gd name="connsiteY20-5210" fmla="*/ 1360488 h 2944554"/>
              <a:gd name="connsiteX21-5211" fmla="*/ 376793 w 2184043"/>
              <a:gd name="connsiteY21-5212" fmla="*/ 872709 h 2944554"/>
              <a:gd name="connsiteX22-5213" fmla="*/ 761358 w 2184043"/>
              <a:gd name="connsiteY22-5214" fmla="*/ 1397000 h 2944554"/>
              <a:gd name="connsiteX23-5215" fmla="*/ 0 w 2184043"/>
              <a:gd name="connsiteY23-5216" fmla="*/ 1384300 h 2944554"/>
              <a:gd name="connsiteX24-5217" fmla="*/ 783297 w 2184043"/>
              <a:gd name="connsiteY24-5218" fmla="*/ 1481137 h 2944554"/>
              <a:gd name="connsiteX25-5219" fmla="*/ 1136008 w 2184043"/>
              <a:gd name="connsiteY25-5220" fmla="*/ 2101850 h 2944554"/>
              <a:gd name="connsiteX26-5221" fmla="*/ 1040758 w 2184043"/>
              <a:gd name="connsiteY26-5222" fmla="*/ 2940050 h 294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2184043" h="2944554">
                <a:moveTo>
                  <a:pt x="1040758" y="2940050"/>
                </a:moveTo>
                <a:lnTo>
                  <a:pt x="1337497" y="2944554"/>
                </a:lnTo>
                <a:cubicBezTo>
                  <a:pt x="1320564" y="2787921"/>
                  <a:pt x="1338603" y="2601142"/>
                  <a:pt x="1344060" y="2451100"/>
                </a:cubicBezTo>
                <a:cubicBezTo>
                  <a:pt x="1337083" y="2250792"/>
                  <a:pt x="1920175" y="1534583"/>
                  <a:pt x="2121971" y="1517650"/>
                </a:cubicBezTo>
                <a:cubicBezTo>
                  <a:pt x="1914419" y="1492250"/>
                  <a:pt x="1807039" y="1708150"/>
                  <a:pt x="1649573" y="1803400"/>
                </a:cubicBezTo>
                <a:cubicBezTo>
                  <a:pt x="1776811" y="1502833"/>
                  <a:pt x="1881787" y="1392767"/>
                  <a:pt x="2025721" y="876300"/>
                </a:cubicBezTo>
                <a:cubicBezTo>
                  <a:pt x="1963410" y="948267"/>
                  <a:pt x="1886212" y="1430867"/>
                  <a:pt x="1275708" y="2235200"/>
                </a:cubicBezTo>
                <a:cubicBezTo>
                  <a:pt x="1302725" y="2010833"/>
                  <a:pt x="1297020" y="1791736"/>
                  <a:pt x="1356760" y="1562100"/>
                </a:cubicBezTo>
                <a:cubicBezTo>
                  <a:pt x="1411661" y="1351063"/>
                  <a:pt x="1932398" y="209550"/>
                  <a:pt x="2184043" y="101600"/>
                </a:cubicBezTo>
                <a:cubicBezTo>
                  <a:pt x="1883191" y="243417"/>
                  <a:pt x="1765990" y="575733"/>
                  <a:pt x="1643223" y="774700"/>
                </a:cubicBezTo>
                <a:cubicBezTo>
                  <a:pt x="1671619" y="440267"/>
                  <a:pt x="1727843" y="385233"/>
                  <a:pt x="1561458" y="0"/>
                </a:cubicBezTo>
                <a:cubicBezTo>
                  <a:pt x="1682137" y="332672"/>
                  <a:pt x="1631413" y="541546"/>
                  <a:pt x="1592255" y="761679"/>
                </a:cubicBezTo>
                <a:cubicBezTo>
                  <a:pt x="1553097" y="981812"/>
                  <a:pt x="1412053" y="1222029"/>
                  <a:pt x="1326508" y="1320800"/>
                </a:cubicBezTo>
                <a:cubicBezTo>
                  <a:pt x="1299604" y="1148536"/>
                  <a:pt x="1221373" y="868820"/>
                  <a:pt x="1161106" y="650970"/>
                </a:cubicBezTo>
                <a:cubicBezTo>
                  <a:pt x="1138549" y="518806"/>
                  <a:pt x="1028736" y="318262"/>
                  <a:pt x="1101134" y="16778"/>
                </a:cubicBezTo>
                <a:cubicBezTo>
                  <a:pt x="996955" y="246460"/>
                  <a:pt x="1082687" y="472886"/>
                  <a:pt x="1111958" y="663494"/>
                </a:cubicBezTo>
                <a:cubicBezTo>
                  <a:pt x="1035562" y="579748"/>
                  <a:pt x="905270" y="336448"/>
                  <a:pt x="685158" y="304800"/>
                </a:cubicBezTo>
                <a:cubicBezTo>
                  <a:pt x="846721" y="363748"/>
                  <a:pt x="1059206" y="670004"/>
                  <a:pt x="1108253" y="748651"/>
                </a:cubicBezTo>
                <a:cubicBezTo>
                  <a:pt x="1179180" y="882163"/>
                  <a:pt x="1271070" y="1257300"/>
                  <a:pt x="1243958" y="1454150"/>
                </a:cubicBezTo>
                <a:lnTo>
                  <a:pt x="1167758" y="1911350"/>
                </a:lnTo>
                <a:cubicBezTo>
                  <a:pt x="1096410" y="1693333"/>
                  <a:pt x="920715" y="1502305"/>
                  <a:pt x="810410" y="1360488"/>
                </a:cubicBezTo>
                <a:cubicBezTo>
                  <a:pt x="671185" y="1189038"/>
                  <a:pt x="589568" y="901009"/>
                  <a:pt x="376793" y="872709"/>
                </a:cubicBezTo>
                <a:cubicBezTo>
                  <a:pt x="598280" y="957010"/>
                  <a:pt x="606484" y="1204383"/>
                  <a:pt x="761358" y="1397000"/>
                </a:cubicBezTo>
                <a:cubicBezTo>
                  <a:pt x="568789" y="1297517"/>
                  <a:pt x="392915" y="1153583"/>
                  <a:pt x="0" y="1384300"/>
                </a:cubicBezTo>
                <a:cubicBezTo>
                  <a:pt x="445392" y="1205442"/>
                  <a:pt x="660745" y="1380595"/>
                  <a:pt x="783297" y="1481137"/>
                </a:cubicBezTo>
                <a:cubicBezTo>
                  <a:pt x="907240" y="1594380"/>
                  <a:pt x="1084055" y="1865842"/>
                  <a:pt x="1136008" y="2101850"/>
                </a:cubicBezTo>
                <a:lnTo>
                  <a:pt x="1040758" y="2940050"/>
                </a:lnTo>
                <a:close/>
              </a:path>
            </a:pathLst>
          </a:custGeom>
          <a:gradFill flip="none" rotWithShape="1">
            <a:gsLst>
              <a:gs pos="0">
                <a:srgbClr val="432B19"/>
              </a:gs>
              <a:gs pos="100000">
                <a:srgbClr val="90553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ecision 7"/>
          <p:cNvSpPr/>
          <p:nvPr/>
        </p:nvSpPr>
        <p:spPr>
          <a:xfrm rot="5141420">
            <a:off x="7614677" y="4215295"/>
            <a:ext cx="363518" cy="63705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2"/>
              <a:gd name="connsiteY0-2" fmla="*/ 5000 h 10000"/>
              <a:gd name="connsiteX1-3" fmla="*/ 5000 w 10002"/>
              <a:gd name="connsiteY1-4" fmla="*/ 0 h 10000"/>
              <a:gd name="connsiteX2-5" fmla="*/ 10000 w 10002"/>
              <a:gd name="connsiteY2-6" fmla="*/ 5000 h 10000"/>
              <a:gd name="connsiteX3-7" fmla="*/ 5000 w 10002"/>
              <a:gd name="connsiteY3-8" fmla="*/ 10000 h 10000"/>
              <a:gd name="connsiteX4-9" fmla="*/ 0 w 10002"/>
              <a:gd name="connsiteY4-10" fmla="*/ 5000 h 10000"/>
              <a:gd name="connsiteX0-11" fmla="*/ 0 w 8749"/>
              <a:gd name="connsiteY0-12" fmla="*/ 5000 h 10000"/>
              <a:gd name="connsiteX1-13" fmla="*/ 5000 w 8749"/>
              <a:gd name="connsiteY1-14" fmla="*/ 0 h 10000"/>
              <a:gd name="connsiteX2-15" fmla="*/ 8745 w 8749"/>
              <a:gd name="connsiteY2-16" fmla="*/ 4722 h 10000"/>
              <a:gd name="connsiteX3-17" fmla="*/ 5000 w 8749"/>
              <a:gd name="connsiteY3-18" fmla="*/ 10000 h 10000"/>
              <a:gd name="connsiteX4-19" fmla="*/ 0 w 8749"/>
              <a:gd name="connsiteY4-20" fmla="*/ 5000 h 10000"/>
              <a:gd name="connsiteX0-21" fmla="*/ 0 w 9999"/>
              <a:gd name="connsiteY0-22" fmla="*/ 5000 h 10000"/>
              <a:gd name="connsiteX1-23" fmla="*/ 5715 w 9999"/>
              <a:gd name="connsiteY1-24" fmla="*/ 0 h 10000"/>
              <a:gd name="connsiteX2-25" fmla="*/ 9995 w 9999"/>
              <a:gd name="connsiteY2-26" fmla="*/ 4722 h 10000"/>
              <a:gd name="connsiteX3-27" fmla="*/ 5715 w 9999"/>
              <a:gd name="connsiteY3-28" fmla="*/ 10000 h 10000"/>
              <a:gd name="connsiteX4-29" fmla="*/ 0 w 9999"/>
              <a:gd name="connsiteY4-30" fmla="*/ 5000 h 10000"/>
              <a:gd name="connsiteX0-31" fmla="*/ 1 w 9181"/>
              <a:gd name="connsiteY0-32" fmla="*/ 6389 h 10000"/>
              <a:gd name="connsiteX1-33" fmla="*/ 4897 w 9181"/>
              <a:gd name="connsiteY1-34" fmla="*/ 0 h 10000"/>
              <a:gd name="connsiteX2-35" fmla="*/ 9177 w 9181"/>
              <a:gd name="connsiteY2-36" fmla="*/ 4722 h 10000"/>
              <a:gd name="connsiteX3-37" fmla="*/ 4897 w 9181"/>
              <a:gd name="connsiteY3-38" fmla="*/ 10000 h 10000"/>
              <a:gd name="connsiteX4-39" fmla="*/ 1 w 9181"/>
              <a:gd name="connsiteY4-40" fmla="*/ 6389 h 10000"/>
              <a:gd name="connsiteX0-41" fmla="*/ 1 w 10595"/>
              <a:gd name="connsiteY0-42" fmla="*/ 6389 h 10000"/>
              <a:gd name="connsiteX1-43" fmla="*/ 5334 w 10595"/>
              <a:gd name="connsiteY1-44" fmla="*/ 0 h 10000"/>
              <a:gd name="connsiteX2-45" fmla="*/ 10591 w 10595"/>
              <a:gd name="connsiteY2-46" fmla="*/ 6632 h 10000"/>
              <a:gd name="connsiteX3-47" fmla="*/ 5334 w 10595"/>
              <a:gd name="connsiteY3-48" fmla="*/ 10000 h 10000"/>
              <a:gd name="connsiteX4-49" fmla="*/ 1 w 10595"/>
              <a:gd name="connsiteY4-50" fmla="*/ 6389 h 10000"/>
              <a:gd name="connsiteX0-51" fmla="*/ 1 w 10595"/>
              <a:gd name="connsiteY0-52" fmla="*/ 6389 h 10000"/>
              <a:gd name="connsiteX1-53" fmla="*/ 5334 w 10595"/>
              <a:gd name="connsiteY1-54" fmla="*/ 0 h 10000"/>
              <a:gd name="connsiteX2-55" fmla="*/ 10591 w 10595"/>
              <a:gd name="connsiteY2-56" fmla="*/ 6632 h 10000"/>
              <a:gd name="connsiteX3-57" fmla="*/ 5334 w 10595"/>
              <a:gd name="connsiteY3-58" fmla="*/ 10000 h 10000"/>
              <a:gd name="connsiteX4-59" fmla="*/ 1 w 10595"/>
              <a:gd name="connsiteY4-60" fmla="*/ 6389 h 10000"/>
              <a:gd name="connsiteX0-61" fmla="*/ 1 w 10595"/>
              <a:gd name="connsiteY0-62" fmla="*/ 6389 h 10000"/>
              <a:gd name="connsiteX1-63" fmla="*/ 5334 w 10595"/>
              <a:gd name="connsiteY1-64" fmla="*/ 0 h 10000"/>
              <a:gd name="connsiteX2-65" fmla="*/ 10591 w 10595"/>
              <a:gd name="connsiteY2-66" fmla="*/ 6632 h 10000"/>
              <a:gd name="connsiteX3-67" fmla="*/ 5334 w 10595"/>
              <a:gd name="connsiteY3-68" fmla="*/ 10000 h 10000"/>
              <a:gd name="connsiteX4-69" fmla="*/ 1 w 10595"/>
              <a:gd name="connsiteY4-70" fmla="*/ 6389 h 10000"/>
              <a:gd name="connsiteX0-71" fmla="*/ 1 w 10595"/>
              <a:gd name="connsiteY0-72" fmla="*/ 5764 h 10000"/>
              <a:gd name="connsiteX1-73" fmla="*/ 5334 w 10595"/>
              <a:gd name="connsiteY1-74" fmla="*/ 0 h 10000"/>
              <a:gd name="connsiteX2-75" fmla="*/ 10591 w 10595"/>
              <a:gd name="connsiteY2-76" fmla="*/ 6632 h 10000"/>
              <a:gd name="connsiteX3-77" fmla="*/ 5334 w 10595"/>
              <a:gd name="connsiteY3-78" fmla="*/ 10000 h 10000"/>
              <a:gd name="connsiteX4-79" fmla="*/ 1 w 10595"/>
              <a:gd name="connsiteY4-80" fmla="*/ 5764 h 10000"/>
              <a:gd name="connsiteX0-81" fmla="*/ 1 w 11189"/>
              <a:gd name="connsiteY0-82" fmla="*/ 5764 h 10000"/>
              <a:gd name="connsiteX1-83" fmla="*/ 5334 w 11189"/>
              <a:gd name="connsiteY1-84" fmla="*/ 0 h 10000"/>
              <a:gd name="connsiteX2-85" fmla="*/ 11186 w 11189"/>
              <a:gd name="connsiteY2-86" fmla="*/ 6076 h 10000"/>
              <a:gd name="connsiteX3-87" fmla="*/ 5334 w 11189"/>
              <a:gd name="connsiteY3-88" fmla="*/ 10000 h 10000"/>
              <a:gd name="connsiteX4-89" fmla="*/ 1 w 11189"/>
              <a:gd name="connsiteY4-90" fmla="*/ 5764 h 10000"/>
              <a:gd name="connsiteX0-91" fmla="*/ 0 w 11560"/>
              <a:gd name="connsiteY0-92" fmla="*/ 6250 h 10000"/>
              <a:gd name="connsiteX1-93" fmla="*/ 5705 w 11560"/>
              <a:gd name="connsiteY1-94" fmla="*/ 0 h 10000"/>
              <a:gd name="connsiteX2-95" fmla="*/ 11557 w 11560"/>
              <a:gd name="connsiteY2-96" fmla="*/ 6076 h 10000"/>
              <a:gd name="connsiteX3-97" fmla="*/ 5705 w 11560"/>
              <a:gd name="connsiteY3-98" fmla="*/ 10000 h 10000"/>
              <a:gd name="connsiteX4-99" fmla="*/ 0 w 11560"/>
              <a:gd name="connsiteY4-100" fmla="*/ 6250 h 10000"/>
              <a:gd name="connsiteX0-101" fmla="*/ 1 w 11338"/>
              <a:gd name="connsiteY0-102" fmla="*/ 6007 h 10000"/>
              <a:gd name="connsiteX1-103" fmla="*/ 5483 w 11338"/>
              <a:gd name="connsiteY1-104" fmla="*/ 0 h 10000"/>
              <a:gd name="connsiteX2-105" fmla="*/ 11335 w 11338"/>
              <a:gd name="connsiteY2-106" fmla="*/ 6076 h 10000"/>
              <a:gd name="connsiteX3-107" fmla="*/ 5483 w 11338"/>
              <a:gd name="connsiteY3-108" fmla="*/ 10000 h 10000"/>
              <a:gd name="connsiteX4-109" fmla="*/ 1 w 11338"/>
              <a:gd name="connsiteY4-110" fmla="*/ 6007 h 10000"/>
              <a:gd name="connsiteX0-111" fmla="*/ 1 w 11338"/>
              <a:gd name="connsiteY0-112" fmla="*/ 6007 h 10000"/>
              <a:gd name="connsiteX1-113" fmla="*/ 5483 w 11338"/>
              <a:gd name="connsiteY1-114" fmla="*/ 0 h 10000"/>
              <a:gd name="connsiteX2-115" fmla="*/ 11335 w 11338"/>
              <a:gd name="connsiteY2-116" fmla="*/ 6076 h 10000"/>
              <a:gd name="connsiteX3-117" fmla="*/ 5483 w 11338"/>
              <a:gd name="connsiteY3-118" fmla="*/ 10000 h 10000"/>
              <a:gd name="connsiteX4-119" fmla="*/ 1 w 11338"/>
              <a:gd name="connsiteY4-120" fmla="*/ 6007 h 10000"/>
              <a:gd name="connsiteX0-121" fmla="*/ 1 w 11338"/>
              <a:gd name="connsiteY0-122" fmla="*/ 6007 h 10000"/>
              <a:gd name="connsiteX1-123" fmla="*/ 5483 w 11338"/>
              <a:gd name="connsiteY1-124" fmla="*/ 0 h 10000"/>
              <a:gd name="connsiteX2-125" fmla="*/ 11335 w 11338"/>
              <a:gd name="connsiteY2-126" fmla="*/ 6076 h 10000"/>
              <a:gd name="connsiteX3-127" fmla="*/ 5483 w 11338"/>
              <a:gd name="connsiteY3-128" fmla="*/ 10000 h 10000"/>
              <a:gd name="connsiteX4-129" fmla="*/ 1 w 11338"/>
              <a:gd name="connsiteY4-130" fmla="*/ 6007 h 10000"/>
              <a:gd name="connsiteX0-131" fmla="*/ 1 w 11338"/>
              <a:gd name="connsiteY0-132" fmla="*/ 6007 h 10000"/>
              <a:gd name="connsiteX1-133" fmla="*/ 5483 w 11338"/>
              <a:gd name="connsiteY1-134" fmla="*/ 0 h 10000"/>
              <a:gd name="connsiteX2-135" fmla="*/ 11335 w 11338"/>
              <a:gd name="connsiteY2-136" fmla="*/ 6076 h 10000"/>
              <a:gd name="connsiteX3-137" fmla="*/ 5483 w 11338"/>
              <a:gd name="connsiteY3-138" fmla="*/ 10000 h 10000"/>
              <a:gd name="connsiteX4-139" fmla="*/ 1 w 11338"/>
              <a:gd name="connsiteY4-140" fmla="*/ 6007 h 10000"/>
              <a:gd name="connsiteX0-141" fmla="*/ 1 w 11338"/>
              <a:gd name="connsiteY0-142" fmla="*/ 6007 h 10000"/>
              <a:gd name="connsiteX1-143" fmla="*/ 5483 w 11338"/>
              <a:gd name="connsiteY1-144" fmla="*/ 0 h 10000"/>
              <a:gd name="connsiteX2-145" fmla="*/ 11335 w 11338"/>
              <a:gd name="connsiteY2-146" fmla="*/ 6076 h 10000"/>
              <a:gd name="connsiteX3-147" fmla="*/ 5483 w 11338"/>
              <a:gd name="connsiteY3-148" fmla="*/ 10000 h 10000"/>
              <a:gd name="connsiteX4-149" fmla="*/ 1 w 11338"/>
              <a:gd name="connsiteY4-150" fmla="*/ 6007 h 10000"/>
              <a:gd name="connsiteX0-151" fmla="*/ 1 w 11338"/>
              <a:gd name="connsiteY0-152" fmla="*/ 6007 h 10000"/>
              <a:gd name="connsiteX1-153" fmla="*/ 5483 w 11338"/>
              <a:gd name="connsiteY1-154" fmla="*/ 0 h 10000"/>
              <a:gd name="connsiteX2-155" fmla="*/ 11335 w 11338"/>
              <a:gd name="connsiteY2-156" fmla="*/ 6076 h 10000"/>
              <a:gd name="connsiteX3-157" fmla="*/ 5929 w 11338"/>
              <a:gd name="connsiteY3-158" fmla="*/ 10000 h 10000"/>
              <a:gd name="connsiteX4-159" fmla="*/ 1 w 11338"/>
              <a:gd name="connsiteY4-160" fmla="*/ 6007 h 10000"/>
              <a:gd name="connsiteX0-161" fmla="*/ 1 w 11335"/>
              <a:gd name="connsiteY0-162" fmla="*/ 6007 h 10069"/>
              <a:gd name="connsiteX1-163" fmla="*/ 5483 w 11335"/>
              <a:gd name="connsiteY1-164" fmla="*/ 0 h 10069"/>
              <a:gd name="connsiteX2-165" fmla="*/ 11335 w 11335"/>
              <a:gd name="connsiteY2-166" fmla="*/ 6076 h 10069"/>
              <a:gd name="connsiteX3-167" fmla="*/ 5557 w 11335"/>
              <a:gd name="connsiteY3-168" fmla="*/ 10069 h 10069"/>
              <a:gd name="connsiteX4-169" fmla="*/ 1 w 11335"/>
              <a:gd name="connsiteY4-170" fmla="*/ 6007 h 10069"/>
              <a:gd name="connsiteX0-171" fmla="*/ 1 w 11337"/>
              <a:gd name="connsiteY0-172" fmla="*/ 6007 h 8949"/>
              <a:gd name="connsiteX1-173" fmla="*/ 5483 w 11337"/>
              <a:gd name="connsiteY1-174" fmla="*/ 0 h 8949"/>
              <a:gd name="connsiteX2-175" fmla="*/ 11335 w 11337"/>
              <a:gd name="connsiteY2-176" fmla="*/ 6076 h 8949"/>
              <a:gd name="connsiteX3-177" fmla="*/ 5836 w 11337"/>
              <a:gd name="connsiteY3-178" fmla="*/ 8949 h 8949"/>
              <a:gd name="connsiteX4-179" fmla="*/ 1 w 11337"/>
              <a:gd name="connsiteY4-180" fmla="*/ 6007 h 8949"/>
              <a:gd name="connsiteX0-181" fmla="*/ 1 w 9999"/>
              <a:gd name="connsiteY0-182" fmla="*/ 6712 h 10100"/>
              <a:gd name="connsiteX1-183" fmla="*/ 4836 w 9999"/>
              <a:gd name="connsiteY1-184" fmla="*/ 0 h 10100"/>
              <a:gd name="connsiteX2-185" fmla="*/ 9998 w 9999"/>
              <a:gd name="connsiteY2-186" fmla="*/ 6790 h 10100"/>
              <a:gd name="connsiteX3-187" fmla="*/ 5148 w 9999"/>
              <a:gd name="connsiteY3-188" fmla="*/ 10000 h 10100"/>
              <a:gd name="connsiteX4-189" fmla="*/ 1 w 9999"/>
              <a:gd name="connsiteY4-190" fmla="*/ 6712 h 10100"/>
              <a:gd name="connsiteX0-191" fmla="*/ 1 w 10000"/>
              <a:gd name="connsiteY0-192" fmla="*/ 6646 h 10107"/>
              <a:gd name="connsiteX1-193" fmla="*/ 4836 w 10000"/>
              <a:gd name="connsiteY1-194" fmla="*/ 0 h 10107"/>
              <a:gd name="connsiteX2-195" fmla="*/ 9999 w 10000"/>
              <a:gd name="connsiteY2-196" fmla="*/ 6723 h 10107"/>
              <a:gd name="connsiteX3-197" fmla="*/ 5149 w 10000"/>
              <a:gd name="connsiteY3-198" fmla="*/ 9901 h 10107"/>
              <a:gd name="connsiteX4-199" fmla="*/ 1 w 10000"/>
              <a:gd name="connsiteY4-200" fmla="*/ 6646 h 10107"/>
              <a:gd name="connsiteX0-201" fmla="*/ 1 w 10000"/>
              <a:gd name="connsiteY0-202" fmla="*/ 6646 h 9834"/>
              <a:gd name="connsiteX1-203" fmla="*/ 4836 w 10000"/>
              <a:gd name="connsiteY1-204" fmla="*/ 0 h 9834"/>
              <a:gd name="connsiteX2-205" fmla="*/ 9999 w 10000"/>
              <a:gd name="connsiteY2-206" fmla="*/ 6723 h 9834"/>
              <a:gd name="connsiteX3-207" fmla="*/ 5100 w 10000"/>
              <a:gd name="connsiteY3-208" fmla="*/ 9613 h 9834"/>
              <a:gd name="connsiteX4-209" fmla="*/ 1 w 10000"/>
              <a:gd name="connsiteY4-210" fmla="*/ 6646 h 9834"/>
              <a:gd name="connsiteX0-211" fmla="*/ 1 w 10001"/>
              <a:gd name="connsiteY0-212" fmla="*/ 6758 h 10169"/>
              <a:gd name="connsiteX1-213" fmla="*/ 4836 w 10001"/>
              <a:gd name="connsiteY1-214" fmla="*/ 0 h 10169"/>
              <a:gd name="connsiteX2-215" fmla="*/ 9999 w 10001"/>
              <a:gd name="connsiteY2-216" fmla="*/ 6836 h 10169"/>
              <a:gd name="connsiteX3-217" fmla="*/ 5100 w 10001"/>
              <a:gd name="connsiteY3-218" fmla="*/ 9775 h 10169"/>
              <a:gd name="connsiteX4-219" fmla="*/ 1 w 10001"/>
              <a:gd name="connsiteY4-220" fmla="*/ 6758 h 10169"/>
              <a:gd name="connsiteX0-221" fmla="*/ 1 w 10001"/>
              <a:gd name="connsiteY0-222" fmla="*/ 6758 h 10432"/>
              <a:gd name="connsiteX1-223" fmla="*/ 4836 w 10001"/>
              <a:gd name="connsiteY1-224" fmla="*/ 0 h 10432"/>
              <a:gd name="connsiteX2-225" fmla="*/ 9999 w 10001"/>
              <a:gd name="connsiteY2-226" fmla="*/ 6836 h 10432"/>
              <a:gd name="connsiteX3-227" fmla="*/ 5100 w 10001"/>
              <a:gd name="connsiteY3-228" fmla="*/ 9775 h 10432"/>
              <a:gd name="connsiteX4-229" fmla="*/ 1 w 10001"/>
              <a:gd name="connsiteY4-230" fmla="*/ 6758 h 10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1" h="10432">
                <a:moveTo>
                  <a:pt x="1" y="6758"/>
                </a:moveTo>
                <a:cubicBezTo>
                  <a:pt x="-43" y="5129"/>
                  <a:pt x="3005" y="1876"/>
                  <a:pt x="4836" y="0"/>
                </a:cubicBezTo>
                <a:cubicBezTo>
                  <a:pt x="6668" y="1876"/>
                  <a:pt x="9955" y="5207"/>
                  <a:pt x="9999" y="6836"/>
                </a:cubicBezTo>
                <a:cubicBezTo>
                  <a:pt x="10043" y="8466"/>
                  <a:pt x="9539" y="11191"/>
                  <a:pt x="5100" y="9775"/>
                </a:cubicBezTo>
                <a:cubicBezTo>
                  <a:pt x="1364" y="11885"/>
                  <a:pt x="45" y="8387"/>
                  <a:pt x="1" y="6758"/>
                </a:cubicBezTo>
                <a:close/>
              </a:path>
            </a:pathLst>
          </a:custGeom>
          <a:gradFill>
            <a:gsLst>
              <a:gs pos="0">
                <a:srgbClr val="ABED41"/>
              </a:gs>
              <a:gs pos="100000">
                <a:srgbClr val="238C1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ecision 7"/>
          <p:cNvSpPr/>
          <p:nvPr/>
        </p:nvSpPr>
        <p:spPr>
          <a:xfrm rot="2787970">
            <a:off x="7413621" y="3136932"/>
            <a:ext cx="363518" cy="63705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2"/>
              <a:gd name="connsiteY0-2" fmla="*/ 5000 h 10000"/>
              <a:gd name="connsiteX1-3" fmla="*/ 5000 w 10002"/>
              <a:gd name="connsiteY1-4" fmla="*/ 0 h 10000"/>
              <a:gd name="connsiteX2-5" fmla="*/ 10000 w 10002"/>
              <a:gd name="connsiteY2-6" fmla="*/ 5000 h 10000"/>
              <a:gd name="connsiteX3-7" fmla="*/ 5000 w 10002"/>
              <a:gd name="connsiteY3-8" fmla="*/ 10000 h 10000"/>
              <a:gd name="connsiteX4-9" fmla="*/ 0 w 10002"/>
              <a:gd name="connsiteY4-10" fmla="*/ 5000 h 10000"/>
              <a:gd name="connsiteX0-11" fmla="*/ 0 w 8749"/>
              <a:gd name="connsiteY0-12" fmla="*/ 5000 h 10000"/>
              <a:gd name="connsiteX1-13" fmla="*/ 5000 w 8749"/>
              <a:gd name="connsiteY1-14" fmla="*/ 0 h 10000"/>
              <a:gd name="connsiteX2-15" fmla="*/ 8745 w 8749"/>
              <a:gd name="connsiteY2-16" fmla="*/ 4722 h 10000"/>
              <a:gd name="connsiteX3-17" fmla="*/ 5000 w 8749"/>
              <a:gd name="connsiteY3-18" fmla="*/ 10000 h 10000"/>
              <a:gd name="connsiteX4-19" fmla="*/ 0 w 8749"/>
              <a:gd name="connsiteY4-20" fmla="*/ 5000 h 10000"/>
              <a:gd name="connsiteX0-21" fmla="*/ 0 w 9999"/>
              <a:gd name="connsiteY0-22" fmla="*/ 5000 h 10000"/>
              <a:gd name="connsiteX1-23" fmla="*/ 5715 w 9999"/>
              <a:gd name="connsiteY1-24" fmla="*/ 0 h 10000"/>
              <a:gd name="connsiteX2-25" fmla="*/ 9995 w 9999"/>
              <a:gd name="connsiteY2-26" fmla="*/ 4722 h 10000"/>
              <a:gd name="connsiteX3-27" fmla="*/ 5715 w 9999"/>
              <a:gd name="connsiteY3-28" fmla="*/ 10000 h 10000"/>
              <a:gd name="connsiteX4-29" fmla="*/ 0 w 9999"/>
              <a:gd name="connsiteY4-30" fmla="*/ 5000 h 10000"/>
              <a:gd name="connsiteX0-31" fmla="*/ 1 w 9181"/>
              <a:gd name="connsiteY0-32" fmla="*/ 6389 h 10000"/>
              <a:gd name="connsiteX1-33" fmla="*/ 4897 w 9181"/>
              <a:gd name="connsiteY1-34" fmla="*/ 0 h 10000"/>
              <a:gd name="connsiteX2-35" fmla="*/ 9177 w 9181"/>
              <a:gd name="connsiteY2-36" fmla="*/ 4722 h 10000"/>
              <a:gd name="connsiteX3-37" fmla="*/ 4897 w 9181"/>
              <a:gd name="connsiteY3-38" fmla="*/ 10000 h 10000"/>
              <a:gd name="connsiteX4-39" fmla="*/ 1 w 9181"/>
              <a:gd name="connsiteY4-40" fmla="*/ 6389 h 10000"/>
              <a:gd name="connsiteX0-41" fmla="*/ 1 w 10595"/>
              <a:gd name="connsiteY0-42" fmla="*/ 6389 h 10000"/>
              <a:gd name="connsiteX1-43" fmla="*/ 5334 w 10595"/>
              <a:gd name="connsiteY1-44" fmla="*/ 0 h 10000"/>
              <a:gd name="connsiteX2-45" fmla="*/ 10591 w 10595"/>
              <a:gd name="connsiteY2-46" fmla="*/ 6632 h 10000"/>
              <a:gd name="connsiteX3-47" fmla="*/ 5334 w 10595"/>
              <a:gd name="connsiteY3-48" fmla="*/ 10000 h 10000"/>
              <a:gd name="connsiteX4-49" fmla="*/ 1 w 10595"/>
              <a:gd name="connsiteY4-50" fmla="*/ 6389 h 10000"/>
              <a:gd name="connsiteX0-51" fmla="*/ 1 w 10595"/>
              <a:gd name="connsiteY0-52" fmla="*/ 6389 h 10000"/>
              <a:gd name="connsiteX1-53" fmla="*/ 5334 w 10595"/>
              <a:gd name="connsiteY1-54" fmla="*/ 0 h 10000"/>
              <a:gd name="connsiteX2-55" fmla="*/ 10591 w 10595"/>
              <a:gd name="connsiteY2-56" fmla="*/ 6632 h 10000"/>
              <a:gd name="connsiteX3-57" fmla="*/ 5334 w 10595"/>
              <a:gd name="connsiteY3-58" fmla="*/ 10000 h 10000"/>
              <a:gd name="connsiteX4-59" fmla="*/ 1 w 10595"/>
              <a:gd name="connsiteY4-60" fmla="*/ 6389 h 10000"/>
              <a:gd name="connsiteX0-61" fmla="*/ 1 w 10595"/>
              <a:gd name="connsiteY0-62" fmla="*/ 6389 h 10000"/>
              <a:gd name="connsiteX1-63" fmla="*/ 5334 w 10595"/>
              <a:gd name="connsiteY1-64" fmla="*/ 0 h 10000"/>
              <a:gd name="connsiteX2-65" fmla="*/ 10591 w 10595"/>
              <a:gd name="connsiteY2-66" fmla="*/ 6632 h 10000"/>
              <a:gd name="connsiteX3-67" fmla="*/ 5334 w 10595"/>
              <a:gd name="connsiteY3-68" fmla="*/ 10000 h 10000"/>
              <a:gd name="connsiteX4-69" fmla="*/ 1 w 10595"/>
              <a:gd name="connsiteY4-70" fmla="*/ 6389 h 10000"/>
              <a:gd name="connsiteX0-71" fmla="*/ 1 w 10595"/>
              <a:gd name="connsiteY0-72" fmla="*/ 5764 h 10000"/>
              <a:gd name="connsiteX1-73" fmla="*/ 5334 w 10595"/>
              <a:gd name="connsiteY1-74" fmla="*/ 0 h 10000"/>
              <a:gd name="connsiteX2-75" fmla="*/ 10591 w 10595"/>
              <a:gd name="connsiteY2-76" fmla="*/ 6632 h 10000"/>
              <a:gd name="connsiteX3-77" fmla="*/ 5334 w 10595"/>
              <a:gd name="connsiteY3-78" fmla="*/ 10000 h 10000"/>
              <a:gd name="connsiteX4-79" fmla="*/ 1 w 10595"/>
              <a:gd name="connsiteY4-80" fmla="*/ 5764 h 10000"/>
              <a:gd name="connsiteX0-81" fmla="*/ 1 w 11189"/>
              <a:gd name="connsiteY0-82" fmla="*/ 5764 h 10000"/>
              <a:gd name="connsiteX1-83" fmla="*/ 5334 w 11189"/>
              <a:gd name="connsiteY1-84" fmla="*/ 0 h 10000"/>
              <a:gd name="connsiteX2-85" fmla="*/ 11186 w 11189"/>
              <a:gd name="connsiteY2-86" fmla="*/ 6076 h 10000"/>
              <a:gd name="connsiteX3-87" fmla="*/ 5334 w 11189"/>
              <a:gd name="connsiteY3-88" fmla="*/ 10000 h 10000"/>
              <a:gd name="connsiteX4-89" fmla="*/ 1 w 11189"/>
              <a:gd name="connsiteY4-90" fmla="*/ 5764 h 10000"/>
              <a:gd name="connsiteX0-91" fmla="*/ 0 w 11560"/>
              <a:gd name="connsiteY0-92" fmla="*/ 6250 h 10000"/>
              <a:gd name="connsiteX1-93" fmla="*/ 5705 w 11560"/>
              <a:gd name="connsiteY1-94" fmla="*/ 0 h 10000"/>
              <a:gd name="connsiteX2-95" fmla="*/ 11557 w 11560"/>
              <a:gd name="connsiteY2-96" fmla="*/ 6076 h 10000"/>
              <a:gd name="connsiteX3-97" fmla="*/ 5705 w 11560"/>
              <a:gd name="connsiteY3-98" fmla="*/ 10000 h 10000"/>
              <a:gd name="connsiteX4-99" fmla="*/ 0 w 11560"/>
              <a:gd name="connsiteY4-100" fmla="*/ 6250 h 10000"/>
              <a:gd name="connsiteX0-101" fmla="*/ 1 w 11338"/>
              <a:gd name="connsiteY0-102" fmla="*/ 6007 h 10000"/>
              <a:gd name="connsiteX1-103" fmla="*/ 5483 w 11338"/>
              <a:gd name="connsiteY1-104" fmla="*/ 0 h 10000"/>
              <a:gd name="connsiteX2-105" fmla="*/ 11335 w 11338"/>
              <a:gd name="connsiteY2-106" fmla="*/ 6076 h 10000"/>
              <a:gd name="connsiteX3-107" fmla="*/ 5483 w 11338"/>
              <a:gd name="connsiteY3-108" fmla="*/ 10000 h 10000"/>
              <a:gd name="connsiteX4-109" fmla="*/ 1 w 11338"/>
              <a:gd name="connsiteY4-110" fmla="*/ 6007 h 10000"/>
              <a:gd name="connsiteX0-111" fmla="*/ 1 w 11338"/>
              <a:gd name="connsiteY0-112" fmla="*/ 6007 h 10000"/>
              <a:gd name="connsiteX1-113" fmla="*/ 5483 w 11338"/>
              <a:gd name="connsiteY1-114" fmla="*/ 0 h 10000"/>
              <a:gd name="connsiteX2-115" fmla="*/ 11335 w 11338"/>
              <a:gd name="connsiteY2-116" fmla="*/ 6076 h 10000"/>
              <a:gd name="connsiteX3-117" fmla="*/ 5483 w 11338"/>
              <a:gd name="connsiteY3-118" fmla="*/ 10000 h 10000"/>
              <a:gd name="connsiteX4-119" fmla="*/ 1 w 11338"/>
              <a:gd name="connsiteY4-120" fmla="*/ 6007 h 10000"/>
              <a:gd name="connsiteX0-121" fmla="*/ 1 w 11338"/>
              <a:gd name="connsiteY0-122" fmla="*/ 6007 h 10000"/>
              <a:gd name="connsiteX1-123" fmla="*/ 5483 w 11338"/>
              <a:gd name="connsiteY1-124" fmla="*/ 0 h 10000"/>
              <a:gd name="connsiteX2-125" fmla="*/ 11335 w 11338"/>
              <a:gd name="connsiteY2-126" fmla="*/ 6076 h 10000"/>
              <a:gd name="connsiteX3-127" fmla="*/ 5483 w 11338"/>
              <a:gd name="connsiteY3-128" fmla="*/ 10000 h 10000"/>
              <a:gd name="connsiteX4-129" fmla="*/ 1 w 11338"/>
              <a:gd name="connsiteY4-130" fmla="*/ 6007 h 10000"/>
              <a:gd name="connsiteX0-131" fmla="*/ 1 w 11338"/>
              <a:gd name="connsiteY0-132" fmla="*/ 6007 h 10000"/>
              <a:gd name="connsiteX1-133" fmla="*/ 5483 w 11338"/>
              <a:gd name="connsiteY1-134" fmla="*/ 0 h 10000"/>
              <a:gd name="connsiteX2-135" fmla="*/ 11335 w 11338"/>
              <a:gd name="connsiteY2-136" fmla="*/ 6076 h 10000"/>
              <a:gd name="connsiteX3-137" fmla="*/ 5483 w 11338"/>
              <a:gd name="connsiteY3-138" fmla="*/ 10000 h 10000"/>
              <a:gd name="connsiteX4-139" fmla="*/ 1 w 11338"/>
              <a:gd name="connsiteY4-140" fmla="*/ 6007 h 10000"/>
              <a:gd name="connsiteX0-141" fmla="*/ 1 w 11338"/>
              <a:gd name="connsiteY0-142" fmla="*/ 6007 h 10000"/>
              <a:gd name="connsiteX1-143" fmla="*/ 5483 w 11338"/>
              <a:gd name="connsiteY1-144" fmla="*/ 0 h 10000"/>
              <a:gd name="connsiteX2-145" fmla="*/ 11335 w 11338"/>
              <a:gd name="connsiteY2-146" fmla="*/ 6076 h 10000"/>
              <a:gd name="connsiteX3-147" fmla="*/ 5483 w 11338"/>
              <a:gd name="connsiteY3-148" fmla="*/ 10000 h 10000"/>
              <a:gd name="connsiteX4-149" fmla="*/ 1 w 11338"/>
              <a:gd name="connsiteY4-150" fmla="*/ 6007 h 10000"/>
              <a:gd name="connsiteX0-151" fmla="*/ 1 w 11338"/>
              <a:gd name="connsiteY0-152" fmla="*/ 6007 h 10000"/>
              <a:gd name="connsiteX1-153" fmla="*/ 5483 w 11338"/>
              <a:gd name="connsiteY1-154" fmla="*/ 0 h 10000"/>
              <a:gd name="connsiteX2-155" fmla="*/ 11335 w 11338"/>
              <a:gd name="connsiteY2-156" fmla="*/ 6076 h 10000"/>
              <a:gd name="connsiteX3-157" fmla="*/ 5929 w 11338"/>
              <a:gd name="connsiteY3-158" fmla="*/ 10000 h 10000"/>
              <a:gd name="connsiteX4-159" fmla="*/ 1 w 11338"/>
              <a:gd name="connsiteY4-160" fmla="*/ 6007 h 10000"/>
              <a:gd name="connsiteX0-161" fmla="*/ 1 w 11335"/>
              <a:gd name="connsiteY0-162" fmla="*/ 6007 h 10069"/>
              <a:gd name="connsiteX1-163" fmla="*/ 5483 w 11335"/>
              <a:gd name="connsiteY1-164" fmla="*/ 0 h 10069"/>
              <a:gd name="connsiteX2-165" fmla="*/ 11335 w 11335"/>
              <a:gd name="connsiteY2-166" fmla="*/ 6076 h 10069"/>
              <a:gd name="connsiteX3-167" fmla="*/ 5557 w 11335"/>
              <a:gd name="connsiteY3-168" fmla="*/ 10069 h 10069"/>
              <a:gd name="connsiteX4-169" fmla="*/ 1 w 11335"/>
              <a:gd name="connsiteY4-170" fmla="*/ 6007 h 10069"/>
              <a:gd name="connsiteX0-171" fmla="*/ 1 w 11337"/>
              <a:gd name="connsiteY0-172" fmla="*/ 6007 h 8949"/>
              <a:gd name="connsiteX1-173" fmla="*/ 5483 w 11337"/>
              <a:gd name="connsiteY1-174" fmla="*/ 0 h 8949"/>
              <a:gd name="connsiteX2-175" fmla="*/ 11335 w 11337"/>
              <a:gd name="connsiteY2-176" fmla="*/ 6076 h 8949"/>
              <a:gd name="connsiteX3-177" fmla="*/ 5836 w 11337"/>
              <a:gd name="connsiteY3-178" fmla="*/ 8949 h 8949"/>
              <a:gd name="connsiteX4-179" fmla="*/ 1 w 11337"/>
              <a:gd name="connsiteY4-180" fmla="*/ 6007 h 8949"/>
              <a:gd name="connsiteX0-181" fmla="*/ 1 w 9999"/>
              <a:gd name="connsiteY0-182" fmla="*/ 6712 h 10100"/>
              <a:gd name="connsiteX1-183" fmla="*/ 4836 w 9999"/>
              <a:gd name="connsiteY1-184" fmla="*/ 0 h 10100"/>
              <a:gd name="connsiteX2-185" fmla="*/ 9998 w 9999"/>
              <a:gd name="connsiteY2-186" fmla="*/ 6790 h 10100"/>
              <a:gd name="connsiteX3-187" fmla="*/ 5148 w 9999"/>
              <a:gd name="connsiteY3-188" fmla="*/ 10000 h 10100"/>
              <a:gd name="connsiteX4-189" fmla="*/ 1 w 9999"/>
              <a:gd name="connsiteY4-190" fmla="*/ 6712 h 10100"/>
              <a:gd name="connsiteX0-191" fmla="*/ 1 w 10000"/>
              <a:gd name="connsiteY0-192" fmla="*/ 6646 h 10107"/>
              <a:gd name="connsiteX1-193" fmla="*/ 4836 w 10000"/>
              <a:gd name="connsiteY1-194" fmla="*/ 0 h 10107"/>
              <a:gd name="connsiteX2-195" fmla="*/ 9999 w 10000"/>
              <a:gd name="connsiteY2-196" fmla="*/ 6723 h 10107"/>
              <a:gd name="connsiteX3-197" fmla="*/ 5149 w 10000"/>
              <a:gd name="connsiteY3-198" fmla="*/ 9901 h 10107"/>
              <a:gd name="connsiteX4-199" fmla="*/ 1 w 10000"/>
              <a:gd name="connsiteY4-200" fmla="*/ 6646 h 10107"/>
              <a:gd name="connsiteX0-201" fmla="*/ 1 w 10000"/>
              <a:gd name="connsiteY0-202" fmla="*/ 6646 h 9834"/>
              <a:gd name="connsiteX1-203" fmla="*/ 4836 w 10000"/>
              <a:gd name="connsiteY1-204" fmla="*/ 0 h 9834"/>
              <a:gd name="connsiteX2-205" fmla="*/ 9999 w 10000"/>
              <a:gd name="connsiteY2-206" fmla="*/ 6723 h 9834"/>
              <a:gd name="connsiteX3-207" fmla="*/ 5100 w 10000"/>
              <a:gd name="connsiteY3-208" fmla="*/ 9613 h 9834"/>
              <a:gd name="connsiteX4-209" fmla="*/ 1 w 10000"/>
              <a:gd name="connsiteY4-210" fmla="*/ 6646 h 9834"/>
              <a:gd name="connsiteX0-211" fmla="*/ 1 w 10001"/>
              <a:gd name="connsiteY0-212" fmla="*/ 6758 h 10169"/>
              <a:gd name="connsiteX1-213" fmla="*/ 4836 w 10001"/>
              <a:gd name="connsiteY1-214" fmla="*/ 0 h 10169"/>
              <a:gd name="connsiteX2-215" fmla="*/ 9999 w 10001"/>
              <a:gd name="connsiteY2-216" fmla="*/ 6836 h 10169"/>
              <a:gd name="connsiteX3-217" fmla="*/ 5100 w 10001"/>
              <a:gd name="connsiteY3-218" fmla="*/ 9775 h 10169"/>
              <a:gd name="connsiteX4-219" fmla="*/ 1 w 10001"/>
              <a:gd name="connsiteY4-220" fmla="*/ 6758 h 10169"/>
              <a:gd name="connsiteX0-221" fmla="*/ 1 w 10001"/>
              <a:gd name="connsiteY0-222" fmla="*/ 6758 h 10432"/>
              <a:gd name="connsiteX1-223" fmla="*/ 4836 w 10001"/>
              <a:gd name="connsiteY1-224" fmla="*/ 0 h 10432"/>
              <a:gd name="connsiteX2-225" fmla="*/ 9999 w 10001"/>
              <a:gd name="connsiteY2-226" fmla="*/ 6836 h 10432"/>
              <a:gd name="connsiteX3-227" fmla="*/ 5100 w 10001"/>
              <a:gd name="connsiteY3-228" fmla="*/ 9775 h 10432"/>
              <a:gd name="connsiteX4-229" fmla="*/ 1 w 10001"/>
              <a:gd name="connsiteY4-230" fmla="*/ 6758 h 10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1" h="10432">
                <a:moveTo>
                  <a:pt x="1" y="6758"/>
                </a:moveTo>
                <a:cubicBezTo>
                  <a:pt x="-43" y="5129"/>
                  <a:pt x="3005" y="1876"/>
                  <a:pt x="4836" y="0"/>
                </a:cubicBezTo>
                <a:cubicBezTo>
                  <a:pt x="6668" y="1876"/>
                  <a:pt x="9955" y="5207"/>
                  <a:pt x="9999" y="6836"/>
                </a:cubicBezTo>
                <a:cubicBezTo>
                  <a:pt x="10043" y="8466"/>
                  <a:pt x="9539" y="11191"/>
                  <a:pt x="5100" y="9775"/>
                </a:cubicBezTo>
                <a:cubicBezTo>
                  <a:pt x="1364" y="11885"/>
                  <a:pt x="45" y="8387"/>
                  <a:pt x="1" y="6758"/>
                </a:cubicBezTo>
                <a:close/>
              </a:path>
            </a:pathLst>
          </a:custGeom>
          <a:gradFill>
            <a:gsLst>
              <a:gs pos="0">
                <a:srgbClr val="ABED41"/>
              </a:gs>
              <a:gs pos="100000">
                <a:srgbClr val="238C1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7"/>
          <p:cNvSpPr/>
          <p:nvPr/>
        </p:nvSpPr>
        <p:spPr>
          <a:xfrm rot="3795454">
            <a:off x="7620788" y="2115376"/>
            <a:ext cx="363518" cy="63705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2"/>
              <a:gd name="connsiteY0-2" fmla="*/ 5000 h 10000"/>
              <a:gd name="connsiteX1-3" fmla="*/ 5000 w 10002"/>
              <a:gd name="connsiteY1-4" fmla="*/ 0 h 10000"/>
              <a:gd name="connsiteX2-5" fmla="*/ 10000 w 10002"/>
              <a:gd name="connsiteY2-6" fmla="*/ 5000 h 10000"/>
              <a:gd name="connsiteX3-7" fmla="*/ 5000 w 10002"/>
              <a:gd name="connsiteY3-8" fmla="*/ 10000 h 10000"/>
              <a:gd name="connsiteX4-9" fmla="*/ 0 w 10002"/>
              <a:gd name="connsiteY4-10" fmla="*/ 5000 h 10000"/>
              <a:gd name="connsiteX0-11" fmla="*/ 0 w 8749"/>
              <a:gd name="connsiteY0-12" fmla="*/ 5000 h 10000"/>
              <a:gd name="connsiteX1-13" fmla="*/ 5000 w 8749"/>
              <a:gd name="connsiteY1-14" fmla="*/ 0 h 10000"/>
              <a:gd name="connsiteX2-15" fmla="*/ 8745 w 8749"/>
              <a:gd name="connsiteY2-16" fmla="*/ 4722 h 10000"/>
              <a:gd name="connsiteX3-17" fmla="*/ 5000 w 8749"/>
              <a:gd name="connsiteY3-18" fmla="*/ 10000 h 10000"/>
              <a:gd name="connsiteX4-19" fmla="*/ 0 w 8749"/>
              <a:gd name="connsiteY4-20" fmla="*/ 5000 h 10000"/>
              <a:gd name="connsiteX0-21" fmla="*/ 0 w 9999"/>
              <a:gd name="connsiteY0-22" fmla="*/ 5000 h 10000"/>
              <a:gd name="connsiteX1-23" fmla="*/ 5715 w 9999"/>
              <a:gd name="connsiteY1-24" fmla="*/ 0 h 10000"/>
              <a:gd name="connsiteX2-25" fmla="*/ 9995 w 9999"/>
              <a:gd name="connsiteY2-26" fmla="*/ 4722 h 10000"/>
              <a:gd name="connsiteX3-27" fmla="*/ 5715 w 9999"/>
              <a:gd name="connsiteY3-28" fmla="*/ 10000 h 10000"/>
              <a:gd name="connsiteX4-29" fmla="*/ 0 w 9999"/>
              <a:gd name="connsiteY4-30" fmla="*/ 5000 h 10000"/>
              <a:gd name="connsiteX0-31" fmla="*/ 1 w 9181"/>
              <a:gd name="connsiteY0-32" fmla="*/ 6389 h 10000"/>
              <a:gd name="connsiteX1-33" fmla="*/ 4897 w 9181"/>
              <a:gd name="connsiteY1-34" fmla="*/ 0 h 10000"/>
              <a:gd name="connsiteX2-35" fmla="*/ 9177 w 9181"/>
              <a:gd name="connsiteY2-36" fmla="*/ 4722 h 10000"/>
              <a:gd name="connsiteX3-37" fmla="*/ 4897 w 9181"/>
              <a:gd name="connsiteY3-38" fmla="*/ 10000 h 10000"/>
              <a:gd name="connsiteX4-39" fmla="*/ 1 w 9181"/>
              <a:gd name="connsiteY4-40" fmla="*/ 6389 h 10000"/>
              <a:gd name="connsiteX0-41" fmla="*/ 1 w 10595"/>
              <a:gd name="connsiteY0-42" fmla="*/ 6389 h 10000"/>
              <a:gd name="connsiteX1-43" fmla="*/ 5334 w 10595"/>
              <a:gd name="connsiteY1-44" fmla="*/ 0 h 10000"/>
              <a:gd name="connsiteX2-45" fmla="*/ 10591 w 10595"/>
              <a:gd name="connsiteY2-46" fmla="*/ 6632 h 10000"/>
              <a:gd name="connsiteX3-47" fmla="*/ 5334 w 10595"/>
              <a:gd name="connsiteY3-48" fmla="*/ 10000 h 10000"/>
              <a:gd name="connsiteX4-49" fmla="*/ 1 w 10595"/>
              <a:gd name="connsiteY4-50" fmla="*/ 6389 h 10000"/>
              <a:gd name="connsiteX0-51" fmla="*/ 1 w 10595"/>
              <a:gd name="connsiteY0-52" fmla="*/ 6389 h 10000"/>
              <a:gd name="connsiteX1-53" fmla="*/ 5334 w 10595"/>
              <a:gd name="connsiteY1-54" fmla="*/ 0 h 10000"/>
              <a:gd name="connsiteX2-55" fmla="*/ 10591 w 10595"/>
              <a:gd name="connsiteY2-56" fmla="*/ 6632 h 10000"/>
              <a:gd name="connsiteX3-57" fmla="*/ 5334 w 10595"/>
              <a:gd name="connsiteY3-58" fmla="*/ 10000 h 10000"/>
              <a:gd name="connsiteX4-59" fmla="*/ 1 w 10595"/>
              <a:gd name="connsiteY4-60" fmla="*/ 6389 h 10000"/>
              <a:gd name="connsiteX0-61" fmla="*/ 1 w 10595"/>
              <a:gd name="connsiteY0-62" fmla="*/ 6389 h 10000"/>
              <a:gd name="connsiteX1-63" fmla="*/ 5334 w 10595"/>
              <a:gd name="connsiteY1-64" fmla="*/ 0 h 10000"/>
              <a:gd name="connsiteX2-65" fmla="*/ 10591 w 10595"/>
              <a:gd name="connsiteY2-66" fmla="*/ 6632 h 10000"/>
              <a:gd name="connsiteX3-67" fmla="*/ 5334 w 10595"/>
              <a:gd name="connsiteY3-68" fmla="*/ 10000 h 10000"/>
              <a:gd name="connsiteX4-69" fmla="*/ 1 w 10595"/>
              <a:gd name="connsiteY4-70" fmla="*/ 6389 h 10000"/>
              <a:gd name="connsiteX0-71" fmla="*/ 1 w 10595"/>
              <a:gd name="connsiteY0-72" fmla="*/ 5764 h 10000"/>
              <a:gd name="connsiteX1-73" fmla="*/ 5334 w 10595"/>
              <a:gd name="connsiteY1-74" fmla="*/ 0 h 10000"/>
              <a:gd name="connsiteX2-75" fmla="*/ 10591 w 10595"/>
              <a:gd name="connsiteY2-76" fmla="*/ 6632 h 10000"/>
              <a:gd name="connsiteX3-77" fmla="*/ 5334 w 10595"/>
              <a:gd name="connsiteY3-78" fmla="*/ 10000 h 10000"/>
              <a:gd name="connsiteX4-79" fmla="*/ 1 w 10595"/>
              <a:gd name="connsiteY4-80" fmla="*/ 5764 h 10000"/>
              <a:gd name="connsiteX0-81" fmla="*/ 1 w 11189"/>
              <a:gd name="connsiteY0-82" fmla="*/ 5764 h 10000"/>
              <a:gd name="connsiteX1-83" fmla="*/ 5334 w 11189"/>
              <a:gd name="connsiteY1-84" fmla="*/ 0 h 10000"/>
              <a:gd name="connsiteX2-85" fmla="*/ 11186 w 11189"/>
              <a:gd name="connsiteY2-86" fmla="*/ 6076 h 10000"/>
              <a:gd name="connsiteX3-87" fmla="*/ 5334 w 11189"/>
              <a:gd name="connsiteY3-88" fmla="*/ 10000 h 10000"/>
              <a:gd name="connsiteX4-89" fmla="*/ 1 w 11189"/>
              <a:gd name="connsiteY4-90" fmla="*/ 5764 h 10000"/>
              <a:gd name="connsiteX0-91" fmla="*/ 0 w 11560"/>
              <a:gd name="connsiteY0-92" fmla="*/ 6250 h 10000"/>
              <a:gd name="connsiteX1-93" fmla="*/ 5705 w 11560"/>
              <a:gd name="connsiteY1-94" fmla="*/ 0 h 10000"/>
              <a:gd name="connsiteX2-95" fmla="*/ 11557 w 11560"/>
              <a:gd name="connsiteY2-96" fmla="*/ 6076 h 10000"/>
              <a:gd name="connsiteX3-97" fmla="*/ 5705 w 11560"/>
              <a:gd name="connsiteY3-98" fmla="*/ 10000 h 10000"/>
              <a:gd name="connsiteX4-99" fmla="*/ 0 w 11560"/>
              <a:gd name="connsiteY4-100" fmla="*/ 6250 h 10000"/>
              <a:gd name="connsiteX0-101" fmla="*/ 1 w 11338"/>
              <a:gd name="connsiteY0-102" fmla="*/ 6007 h 10000"/>
              <a:gd name="connsiteX1-103" fmla="*/ 5483 w 11338"/>
              <a:gd name="connsiteY1-104" fmla="*/ 0 h 10000"/>
              <a:gd name="connsiteX2-105" fmla="*/ 11335 w 11338"/>
              <a:gd name="connsiteY2-106" fmla="*/ 6076 h 10000"/>
              <a:gd name="connsiteX3-107" fmla="*/ 5483 w 11338"/>
              <a:gd name="connsiteY3-108" fmla="*/ 10000 h 10000"/>
              <a:gd name="connsiteX4-109" fmla="*/ 1 w 11338"/>
              <a:gd name="connsiteY4-110" fmla="*/ 6007 h 10000"/>
              <a:gd name="connsiteX0-111" fmla="*/ 1 w 11338"/>
              <a:gd name="connsiteY0-112" fmla="*/ 6007 h 10000"/>
              <a:gd name="connsiteX1-113" fmla="*/ 5483 w 11338"/>
              <a:gd name="connsiteY1-114" fmla="*/ 0 h 10000"/>
              <a:gd name="connsiteX2-115" fmla="*/ 11335 w 11338"/>
              <a:gd name="connsiteY2-116" fmla="*/ 6076 h 10000"/>
              <a:gd name="connsiteX3-117" fmla="*/ 5483 w 11338"/>
              <a:gd name="connsiteY3-118" fmla="*/ 10000 h 10000"/>
              <a:gd name="connsiteX4-119" fmla="*/ 1 w 11338"/>
              <a:gd name="connsiteY4-120" fmla="*/ 6007 h 10000"/>
              <a:gd name="connsiteX0-121" fmla="*/ 1 w 11338"/>
              <a:gd name="connsiteY0-122" fmla="*/ 6007 h 10000"/>
              <a:gd name="connsiteX1-123" fmla="*/ 5483 w 11338"/>
              <a:gd name="connsiteY1-124" fmla="*/ 0 h 10000"/>
              <a:gd name="connsiteX2-125" fmla="*/ 11335 w 11338"/>
              <a:gd name="connsiteY2-126" fmla="*/ 6076 h 10000"/>
              <a:gd name="connsiteX3-127" fmla="*/ 5483 w 11338"/>
              <a:gd name="connsiteY3-128" fmla="*/ 10000 h 10000"/>
              <a:gd name="connsiteX4-129" fmla="*/ 1 w 11338"/>
              <a:gd name="connsiteY4-130" fmla="*/ 6007 h 10000"/>
              <a:gd name="connsiteX0-131" fmla="*/ 1 w 11338"/>
              <a:gd name="connsiteY0-132" fmla="*/ 6007 h 10000"/>
              <a:gd name="connsiteX1-133" fmla="*/ 5483 w 11338"/>
              <a:gd name="connsiteY1-134" fmla="*/ 0 h 10000"/>
              <a:gd name="connsiteX2-135" fmla="*/ 11335 w 11338"/>
              <a:gd name="connsiteY2-136" fmla="*/ 6076 h 10000"/>
              <a:gd name="connsiteX3-137" fmla="*/ 5483 w 11338"/>
              <a:gd name="connsiteY3-138" fmla="*/ 10000 h 10000"/>
              <a:gd name="connsiteX4-139" fmla="*/ 1 w 11338"/>
              <a:gd name="connsiteY4-140" fmla="*/ 6007 h 10000"/>
              <a:gd name="connsiteX0-141" fmla="*/ 1 w 11338"/>
              <a:gd name="connsiteY0-142" fmla="*/ 6007 h 10000"/>
              <a:gd name="connsiteX1-143" fmla="*/ 5483 w 11338"/>
              <a:gd name="connsiteY1-144" fmla="*/ 0 h 10000"/>
              <a:gd name="connsiteX2-145" fmla="*/ 11335 w 11338"/>
              <a:gd name="connsiteY2-146" fmla="*/ 6076 h 10000"/>
              <a:gd name="connsiteX3-147" fmla="*/ 5483 w 11338"/>
              <a:gd name="connsiteY3-148" fmla="*/ 10000 h 10000"/>
              <a:gd name="connsiteX4-149" fmla="*/ 1 w 11338"/>
              <a:gd name="connsiteY4-150" fmla="*/ 6007 h 10000"/>
              <a:gd name="connsiteX0-151" fmla="*/ 1 w 11338"/>
              <a:gd name="connsiteY0-152" fmla="*/ 6007 h 10000"/>
              <a:gd name="connsiteX1-153" fmla="*/ 5483 w 11338"/>
              <a:gd name="connsiteY1-154" fmla="*/ 0 h 10000"/>
              <a:gd name="connsiteX2-155" fmla="*/ 11335 w 11338"/>
              <a:gd name="connsiteY2-156" fmla="*/ 6076 h 10000"/>
              <a:gd name="connsiteX3-157" fmla="*/ 5929 w 11338"/>
              <a:gd name="connsiteY3-158" fmla="*/ 10000 h 10000"/>
              <a:gd name="connsiteX4-159" fmla="*/ 1 w 11338"/>
              <a:gd name="connsiteY4-160" fmla="*/ 6007 h 10000"/>
              <a:gd name="connsiteX0-161" fmla="*/ 1 w 11335"/>
              <a:gd name="connsiteY0-162" fmla="*/ 6007 h 10069"/>
              <a:gd name="connsiteX1-163" fmla="*/ 5483 w 11335"/>
              <a:gd name="connsiteY1-164" fmla="*/ 0 h 10069"/>
              <a:gd name="connsiteX2-165" fmla="*/ 11335 w 11335"/>
              <a:gd name="connsiteY2-166" fmla="*/ 6076 h 10069"/>
              <a:gd name="connsiteX3-167" fmla="*/ 5557 w 11335"/>
              <a:gd name="connsiteY3-168" fmla="*/ 10069 h 10069"/>
              <a:gd name="connsiteX4-169" fmla="*/ 1 w 11335"/>
              <a:gd name="connsiteY4-170" fmla="*/ 6007 h 10069"/>
              <a:gd name="connsiteX0-171" fmla="*/ 1 w 11337"/>
              <a:gd name="connsiteY0-172" fmla="*/ 6007 h 8949"/>
              <a:gd name="connsiteX1-173" fmla="*/ 5483 w 11337"/>
              <a:gd name="connsiteY1-174" fmla="*/ 0 h 8949"/>
              <a:gd name="connsiteX2-175" fmla="*/ 11335 w 11337"/>
              <a:gd name="connsiteY2-176" fmla="*/ 6076 h 8949"/>
              <a:gd name="connsiteX3-177" fmla="*/ 5836 w 11337"/>
              <a:gd name="connsiteY3-178" fmla="*/ 8949 h 8949"/>
              <a:gd name="connsiteX4-179" fmla="*/ 1 w 11337"/>
              <a:gd name="connsiteY4-180" fmla="*/ 6007 h 8949"/>
              <a:gd name="connsiteX0-181" fmla="*/ 1 w 9999"/>
              <a:gd name="connsiteY0-182" fmla="*/ 6712 h 10100"/>
              <a:gd name="connsiteX1-183" fmla="*/ 4836 w 9999"/>
              <a:gd name="connsiteY1-184" fmla="*/ 0 h 10100"/>
              <a:gd name="connsiteX2-185" fmla="*/ 9998 w 9999"/>
              <a:gd name="connsiteY2-186" fmla="*/ 6790 h 10100"/>
              <a:gd name="connsiteX3-187" fmla="*/ 5148 w 9999"/>
              <a:gd name="connsiteY3-188" fmla="*/ 10000 h 10100"/>
              <a:gd name="connsiteX4-189" fmla="*/ 1 w 9999"/>
              <a:gd name="connsiteY4-190" fmla="*/ 6712 h 10100"/>
              <a:gd name="connsiteX0-191" fmla="*/ 1 w 10000"/>
              <a:gd name="connsiteY0-192" fmla="*/ 6646 h 10107"/>
              <a:gd name="connsiteX1-193" fmla="*/ 4836 w 10000"/>
              <a:gd name="connsiteY1-194" fmla="*/ 0 h 10107"/>
              <a:gd name="connsiteX2-195" fmla="*/ 9999 w 10000"/>
              <a:gd name="connsiteY2-196" fmla="*/ 6723 h 10107"/>
              <a:gd name="connsiteX3-197" fmla="*/ 5149 w 10000"/>
              <a:gd name="connsiteY3-198" fmla="*/ 9901 h 10107"/>
              <a:gd name="connsiteX4-199" fmla="*/ 1 w 10000"/>
              <a:gd name="connsiteY4-200" fmla="*/ 6646 h 10107"/>
              <a:gd name="connsiteX0-201" fmla="*/ 1 w 10000"/>
              <a:gd name="connsiteY0-202" fmla="*/ 6646 h 9834"/>
              <a:gd name="connsiteX1-203" fmla="*/ 4836 w 10000"/>
              <a:gd name="connsiteY1-204" fmla="*/ 0 h 9834"/>
              <a:gd name="connsiteX2-205" fmla="*/ 9999 w 10000"/>
              <a:gd name="connsiteY2-206" fmla="*/ 6723 h 9834"/>
              <a:gd name="connsiteX3-207" fmla="*/ 5100 w 10000"/>
              <a:gd name="connsiteY3-208" fmla="*/ 9613 h 9834"/>
              <a:gd name="connsiteX4-209" fmla="*/ 1 w 10000"/>
              <a:gd name="connsiteY4-210" fmla="*/ 6646 h 9834"/>
              <a:gd name="connsiteX0-211" fmla="*/ 1 w 10001"/>
              <a:gd name="connsiteY0-212" fmla="*/ 6758 h 10169"/>
              <a:gd name="connsiteX1-213" fmla="*/ 4836 w 10001"/>
              <a:gd name="connsiteY1-214" fmla="*/ 0 h 10169"/>
              <a:gd name="connsiteX2-215" fmla="*/ 9999 w 10001"/>
              <a:gd name="connsiteY2-216" fmla="*/ 6836 h 10169"/>
              <a:gd name="connsiteX3-217" fmla="*/ 5100 w 10001"/>
              <a:gd name="connsiteY3-218" fmla="*/ 9775 h 10169"/>
              <a:gd name="connsiteX4-219" fmla="*/ 1 w 10001"/>
              <a:gd name="connsiteY4-220" fmla="*/ 6758 h 10169"/>
              <a:gd name="connsiteX0-221" fmla="*/ 1 w 10001"/>
              <a:gd name="connsiteY0-222" fmla="*/ 6758 h 10432"/>
              <a:gd name="connsiteX1-223" fmla="*/ 4836 w 10001"/>
              <a:gd name="connsiteY1-224" fmla="*/ 0 h 10432"/>
              <a:gd name="connsiteX2-225" fmla="*/ 9999 w 10001"/>
              <a:gd name="connsiteY2-226" fmla="*/ 6836 h 10432"/>
              <a:gd name="connsiteX3-227" fmla="*/ 5100 w 10001"/>
              <a:gd name="connsiteY3-228" fmla="*/ 9775 h 10432"/>
              <a:gd name="connsiteX4-229" fmla="*/ 1 w 10001"/>
              <a:gd name="connsiteY4-230" fmla="*/ 6758 h 10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1" h="10432">
                <a:moveTo>
                  <a:pt x="1" y="6758"/>
                </a:moveTo>
                <a:cubicBezTo>
                  <a:pt x="-43" y="5129"/>
                  <a:pt x="3005" y="1876"/>
                  <a:pt x="4836" y="0"/>
                </a:cubicBezTo>
                <a:cubicBezTo>
                  <a:pt x="6668" y="1876"/>
                  <a:pt x="9955" y="5207"/>
                  <a:pt x="9999" y="6836"/>
                </a:cubicBezTo>
                <a:cubicBezTo>
                  <a:pt x="10043" y="8466"/>
                  <a:pt x="9539" y="11191"/>
                  <a:pt x="5100" y="9775"/>
                </a:cubicBezTo>
                <a:cubicBezTo>
                  <a:pt x="1364" y="11885"/>
                  <a:pt x="45" y="8387"/>
                  <a:pt x="1" y="6758"/>
                </a:cubicBezTo>
                <a:close/>
              </a:path>
            </a:pathLst>
          </a:custGeom>
          <a:gradFill>
            <a:gsLst>
              <a:gs pos="0">
                <a:srgbClr val="ABED41"/>
              </a:gs>
              <a:gs pos="100000">
                <a:srgbClr val="238C1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7"/>
          <p:cNvSpPr/>
          <p:nvPr/>
        </p:nvSpPr>
        <p:spPr>
          <a:xfrm rot="20399826">
            <a:off x="6319832" y="1886777"/>
            <a:ext cx="363518" cy="63705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2"/>
              <a:gd name="connsiteY0-2" fmla="*/ 5000 h 10000"/>
              <a:gd name="connsiteX1-3" fmla="*/ 5000 w 10002"/>
              <a:gd name="connsiteY1-4" fmla="*/ 0 h 10000"/>
              <a:gd name="connsiteX2-5" fmla="*/ 10000 w 10002"/>
              <a:gd name="connsiteY2-6" fmla="*/ 5000 h 10000"/>
              <a:gd name="connsiteX3-7" fmla="*/ 5000 w 10002"/>
              <a:gd name="connsiteY3-8" fmla="*/ 10000 h 10000"/>
              <a:gd name="connsiteX4-9" fmla="*/ 0 w 10002"/>
              <a:gd name="connsiteY4-10" fmla="*/ 5000 h 10000"/>
              <a:gd name="connsiteX0-11" fmla="*/ 0 w 8749"/>
              <a:gd name="connsiteY0-12" fmla="*/ 5000 h 10000"/>
              <a:gd name="connsiteX1-13" fmla="*/ 5000 w 8749"/>
              <a:gd name="connsiteY1-14" fmla="*/ 0 h 10000"/>
              <a:gd name="connsiteX2-15" fmla="*/ 8745 w 8749"/>
              <a:gd name="connsiteY2-16" fmla="*/ 4722 h 10000"/>
              <a:gd name="connsiteX3-17" fmla="*/ 5000 w 8749"/>
              <a:gd name="connsiteY3-18" fmla="*/ 10000 h 10000"/>
              <a:gd name="connsiteX4-19" fmla="*/ 0 w 8749"/>
              <a:gd name="connsiteY4-20" fmla="*/ 5000 h 10000"/>
              <a:gd name="connsiteX0-21" fmla="*/ 0 w 9999"/>
              <a:gd name="connsiteY0-22" fmla="*/ 5000 h 10000"/>
              <a:gd name="connsiteX1-23" fmla="*/ 5715 w 9999"/>
              <a:gd name="connsiteY1-24" fmla="*/ 0 h 10000"/>
              <a:gd name="connsiteX2-25" fmla="*/ 9995 w 9999"/>
              <a:gd name="connsiteY2-26" fmla="*/ 4722 h 10000"/>
              <a:gd name="connsiteX3-27" fmla="*/ 5715 w 9999"/>
              <a:gd name="connsiteY3-28" fmla="*/ 10000 h 10000"/>
              <a:gd name="connsiteX4-29" fmla="*/ 0 w 9999"/>
              <a:gd name="connsiteY4-30" fmla="*/ 5000 h 10000"/>
              <a:gd name="connsiteX0-31" fmla="*/ 1 w 9181"/>
              <a:gd name="connsiteY0-32" fmla="*/ 6389 h 10000"/>
              <a:gd name="connsiteX1-33" fmla="*/ 4897 w 9181"/>
              <a:gd name="connsiteY1-34" fmla="*/ 0 h 10000"/>
              <a:gd name="connsiteX2-35" fmla="*/ 9177 w 9181"/>
              <a:gd name="connsiteY2-36" fmla="*/ 4722 h 10000"/>
              <a:gd name="connsiteX3-37" fmla="*/ 4897 w 9181"/>
              <a:gd name="connsiteY3-38" fmla="*/ 10000 h 10000"/>
              <a:gd name="connsiteX4-39" fmla="*/ 1 w 9181"/>
              <a:gd name="connsiteY4-40" fmla="*/ 6389 h 10000"/>
              <a:gd name="connsiteX0-41" fmla="*/ 1 w 10595"/>
              <a:gd name="connsiteY0-42" fmla="*/ 6389 h 10000"/>
              <a:gd name="connsiteX1-43" fmla="*/ 5334 w 10595"/>
              <a:gd name="connsiteY1-44" fmla="*/ 0 h 10000"/>
              <a:gd name="connsiteX2-45" fmla="*/ 10591 w 10595"/>
              <a:gd name="connsiteY2-46" fmla="*/ 6632 h 10000"/>
              <a:gd name="connsiteX3-47" fmla="*/ 5334 w 10595"/>
              <a:gd name="connsiteY3-48" fmla="*/ 10000 h 10000"/>
              <a:gd name="connsiteX4-49" fmla="*/ 1 w 10595"/>
              <a:gd name="connsiteY4-50" fmla="*/ 6389 h 10000"/>
              <a:gd name="connsiteX0-51" fmla="*/ 1 w 10595"/>
              <a:gd name="connsiteY0-52" fmla="*/ 6389 h 10000"/>
              <a:gd name="connsiteX1-53" fmla="*/ 5334 w 10595"/>
              <a:gd name="connsiteY1-54" fmla="*/ 0 h 10000"/>
              <a:gd name="connsiteX2-55" fmla="*/ 10591 w 10595"/>
              <a:gd name="connsiteY2-56" fmla="*/ 6632 h 10000"/>
              <a:gd name="connsiteX3-57" fmla="*/ 5334 w 10595"/>
              <a:gd name="connsiteY3-58" fmla="*/ 10000 h 10000"/>
              <a:gd name="connsiteX4-59" fmla="*/ 1 w 10595"/>
              <a:gd name="connsiteY4-60" fmla="*/ 6389 h 10000"/>
              <a:gd name="connsiteX0-61" fmla="*/ 1 w 10595"/>
              <a:gd name="connsiteY0-62" fmla="*/ 6389 h 10000"/>
              <a:gd name="connsiteX1-63" fmla="*/ 5334 w 10595"/>
              <a:gd name="connsiteY1-64" fmla="*/ 0 h 10000"/>
              <a:gd name="connsiteX2-65" fmla="*/ 10591 w 10595"/>
              <a:gd name="connsiteY2-66" fmla="*/ 6632 h 10000"/>
              <a:gd name="connsiteX3-67" fmla="*/ 5334 w 10595"/>
              <a:gd name="connsiteY3-68" fmla="*/ 10000 h 10000"/>
              <a:gd name="connsiteX4-69" fmla="*/ 1 w 10595"/>
              <a:gd name="connsiteY4-70" fmla="*/ 6389 h 10000"/>
              <a:gd name="connsiteX0-71" fmla="*/ 1 w 10595"/>
              <a:gd name="connsiteY0-72" fmla="*/ 5764 h 10000"/>
              <a:gd name="connsiteX1-73" fmla="*/ 5334 w 10595"/>
              <a:gd name="connsiteY1-74" fmla="*/ 0 h 10000"/>
              <a:gd name="connsiteX2-75" fmla="*/ 10591 w 10595"/>
              <a:gd name="connsiteY2-76" fmla="*/ 6632 h 10000"/>
              <a:gd name="connsiteX3-77" fmla="*/ 5334 w 10595"/>
              <a:gd name="connsiteY3-78" fmla="*/ 10000 h 10000"/>
              <a:gd name="connsiteX4-79" fmla="*/ 1 w 10595"/>
              <a:gd name="connsiteY4-80" fmla="*/ 5764 h 10000"/>
              <a:gd name="connsiteX0-81" fmla="*/ 1 w 11189"/>
              <a:gd name="connsiteY0-82" fmla="*/ 5764 h 10000"/>
              <a:gd name="connsiteX1-83" fmla="*/ 5334 w 11189"/>
              <a:gd name="connsiteY1-84" fmla="*/ 0 h 10000"/>
              <a:gd name="connsiteX2-85" fmla="*/ 11186 w 11189"/>
              <a:gd name="connsiteY2-86" fmla="*/ 6076 h 10000"/>
              <a:gd name="connsiteX3-87" fmla="*/ 5334 w 11189"/>
              <a:gd name="connsiteY3-88" fmla="*/ 10000 h 10000"/>
              <a:gd name="connsiteX4-89" fmla="*/ 1 w 11189"/>
              <a:gd name="connsiteY4-90" fmla="*/ 5764 h 10000"/>
              <a:gd name="connsiteX0-91" fmla="*/ 0 w 11560"/>
              <a:gd name="connsiteY0-92" fmla="*/ 6250 h 10000"/>
              <a:gd name="connsiteX1-93" fmla="*/ 5705 w 11560"/>
              <a:gd name="connsiteY1-94" fmla="*/ 0 h 10000"/>
              <a:gd name="connsiteX2-95" fmla="*/ 11557 w 11560"/>
              <a:gd name="connsiteY2-96" fmla="*/ 6076 h 10000"/>
              <a:gd name="connsiteX3-97" fmla="*/ 5705 w 11560"/>
              <a:gd name="connsiteY3-98" fmla="*/ 10000 h 10000"/>
              <a:gd name="connsiteX4-99" fmla="*/ 0 w 11560"/>
              <a:gd name="connsiteY4-100" fmla="*/ 6250 h 10000"/>
              <a:gd name="connsiteX0-101" fmla="*/ 1 w 11338"/>
              <a:gd name="connsiteY0-102" fmla="*/ 6007 h 10000"/>
              <a:gd name="connsiteX1-103" fmla="*/ 5483 w 11338"/>
              <a:gd name="connsiteY1-104" fmla="*/ 0 h 10000"/>
              <a:gd name="connsiteX2-105" fmla="*/ 11335 w 11338"/>
              <a:gd name="connsiteY2-106" fmla="*/ 6076 h 10000"/>
              <a:gd name="connsiteX3-107" fmla="*/ 5483 w 11338"/>
              <a:gd name="connsiteY3-108" fmla="*/ 10000 h 10000"/>
              <a:gd name="connsiteX4-109" fmla="*/ 1 w 11338"/>
              <a:gd name="connsiteY4-110" fmla="*/ 6007 h 10000"/>
              <a:gd name="connsiteX0-111" fmla="*/ 1 w 11338"/>
              <a:gd name="connsiteY0-112" fmla="*/ 6007 h 10000"/>
              <a:gd name="connsiteX1-113" fmla="*/ 5483 w 11338"/>
              <a:gd name="connsiteY1-114" fmla="*/ 0 h 10000"/>
              <a:gd name="connsiteX2-115" fmla="*/ 11335 w 11338"/>
              <a:gd name="connsiteY2-116" fmla="*/ 6076 h 10000"/>
              <a:gd name="connsiteX3-117" fmla="*/ 5483 w 11338"/>
              <a:gd name="connsiteY3-118" fmla="*/ 10000 h 10000"/>
              <a:gd name="connsiteX4-119" fmla="*/ 1 w 11338"/>
              <a:gd name="connsiteY4-120" fmla="*/ 6007 h 10000"/>
              <a:gd name="connsiteX0-121" fmla="*/ 1 w 11338"/>
              <a:gd name="connsiteY0-122" fmla="*/ 6007 h 10000"/>
              <a:gd name="connsiteX1-123" fmla="*/ 5483 w 11338"/>
              <a:gd name="connsiteY1-124" fmla="*/ 0 h 10000"/>
              <a:gd name="connsiteX2-125" fmla="*/ 11335 w 11338"/>
              <a:gd name="connsiteY2-126" fmla="*/ 6076 h 10000"/>
              <a:gd name="connsiteX3-127" fmla="*/ 5483 w 11338"/>
              <a:gd name="connsiteY3-128" fmla="*/ 10000 h 10000"/>
              <a:gd name="connsiteX4-129" fmla="*/ 1 w 11338"/>
              <a:gd name="connsiteY4-130" fmla="*/ 6007 h 10000"/>
              <a:gd name="connsiteX0-131" fmla="*/ 1 w 11338"/>
              <a:gd name="connsiteY0-132" fmla="*/ 6007 h 10000"/>
              <a:gd name="connsiteX1-133" fmla="*/ 5483 w 11338"/>
              <a:gd name="connsiteY1-134" fmla="*/ 0 h 10000"/>
              <a:gd name="connsiteX2-135" fmla="*/ 11335 w 11338"/>
              <a:gd name="connsiteY2-136" fmla="*/ 6076 h 10000"/>
              <a:gd name="connsiteX3-137" fmla="*/ 5483 w 11338"/>
              <a:gd name="connsiteY3-138" fmla="*/ 10000 h 10000"/>
              <a:gd name="connsiteX4-139" fmla="*/ 1 w 11338"/>
              <a:gd name="connsiteY4-140" fmla="*/ 6007 h 10000"/>
              <a:gd name="connsiteX0-141" fmla="*/ 1 w 11338"/>
              <a:gd name="connsiteY0-142" fmla="*/ 6007 h 10000"/>
              <a:gd name="connsiteX1-143" fmla="*/ 5483 w 11338"/>
              <a:gd name="connsiteY1-144" fmla="*/ 0 h 10000"/>
              <a:gd name="connsiteX2-145" fmla="*/ 11335 w 11338"/>
              <a:gd name="connsiteY2-146" fmla="*/ 6076 h 10000"/>
              <a:gd name="connsiteX3-147" fmla="*/ 5483 w 11338"/>
              <a:gd name="connsiteY3-148" fmla="*/ 10000 h 10000"/>
              <a:gd name="connsiteX4-149" fmla="*/ 1 w 11338"/>
              <a:gd name="connsiteY4-150" fmla="*/ 6007 h 10000"/>
              <a:gd name="connsiteX0-151" fmla="*/ 1 w 11338"/>
              <a:gd name="connsiteY0-152" fmla="*/ 6007 h 10000"/>
              <a:gd name="connsiteX1-153" fmla="*/ 5483 w 11338"/>
              <a:gd name="connsiteY1-154" fmla="*/ 0 h 10000"/>
              <a:gd name="connsiteX2-155" fmla="*/ 11335 w 11338"/>
              <a:gd name="connsiteY2-156" fmla="*/ 6076 h 10000"/>
              <a:gd name="connsiteX3-157" fmla="*/ 5929 w 11338"/>
              <a:gd name="connsiteY3-158" fmla="*/ 10000 h 10000"/>
              <a:gd name="connsiteX4-159" fmla="*/ 1 w 11338"/>
              <a:gd name="connsiteY4-160" fmla="*/ 6007 h 10000"/>
              <a:gd name="connsiteX0-161" fmla="*/ 1 w 11335"/>
              <a:gd name="connsiteY0-162" fmla="*/ 6007 h 10069"/>
              <a:gd name="connsiteX1-163" fmla="*/ 5483 w 11335"/>
              <a:gd name="connsiteY1-164" fmla="*/ 0 h 10069"/>
              <a:gd name="connsiteX2-165" fmla="*/ 11335 w 11335"/>
              <a:gd name="connsiteY2-166" fmla="*/ 6076 h 10069"/>
              <a:gd name="connsiteX3-167" fmla="*/ 5557 w 11335"/>
              <a:gd name="connsiteY3-168" fmla="*/ 10069 h 10069"/>
              <a:gd name="connsiteX4-169" fmla="*/ 1 w 11335"/>
              <a:gd name="connsiteY4-170" fmla="*/ 6007 h 10069"/>
              <a:gd name="connsiteX0-171" fmla="*/ 1 w 11337"/>
              <a:gd name="connsiteY0-172" fmla="*/ 6007 h 8949"/>
              <a:gd name="connsiteX1-173" fmla="*/ 5483 w 11337"/>
              <a:gd name="connsiteY1-174" fmla="*/ 0 h 8949"/>
              <a:gd name="connsiteX2-175" fmla="*/ 11335 w 11337"/>
              <a:gd name="connsiteY2-176" fmla="*/ 6076 h 8949"/>
              <a:gd name="connsiteX3-177" fmla="*/ 5836 w 11337"/>
              <a:gd name="connsiteY3-178" fmla="*/ 8949 h 8949"/>
              <a:gd name="connsiteX4-179" fmla="*/ 1 w 11337"/>
              <a:gd name="connsiteY4-180" fmla="*/ 6007 h 8949"/>
              <a:gd name="connsiteX0-181" fmla="*/ 1 w 9999"/>
              <a:gd name="connsiteY0-182" fmla="*/ 6712 h 10100"/>
              <a:gd name="connsiteX1-183" fmla="*/ 4836 w 9999"/>
              <a:gd name="connsiteY1-184" fmla="*/ 0 h 10100"/>
              <a:gd name="connsiteX2-185" fmla="*/ 9998 w 9999"/>
              <a:gd name="connsiteY2-186" fmla="*/ 6790 h 10100"/>
              <a:gd name="connsiteX3-187" fmla="*/ 5148 w 9999"/>
              <a:gd name="connsiteY3-188" fmla="*/ 10000 h 10100"/>
              <a:gd name="connsiteX4-189" fmla="*/ 1 w 9999"/>
              <a:gd name="connsiteY4-190" fmla="*/ 6712 h 10100"/>
              <a:gd name="connsiteX0-191" fmla="*/ 1 w 10000"/>
              <a:gd name="connsiteY0-192" fmla="*/ 6646 h 10107"/>
              <a:gd name="connsiteX1-193" fmla="*/ 4836 w 10000"/>
              <a:gd name="connsiteY1-194" fmla="*/ 0 h 10107"/>
              <a:gd name="connsiteX2-195" fmla="*/ 9999 w 10000"/>
              <a:gd name="connsiteY2-196" fmla="*/ 6723 h 10107"/>
              <a:gd name="connsiteX3-197" fmla="*/ 5149 w 10000"/>
              <a:gd name="connsiteY3-198" fmla="*/ 9901 h 10107"/>
              <a:gd name="connsiteX4-199" fmla="*/ 1 w 10000"/>
              <a:gd name="connsiteY4-200" fmla="*/ 6646 h 10107"/>
              <a:gd name="connsiteX0-201" fmla="*/ 1 w 10000"/>
              <a:gd name="connsiteY0-202" fmla="*/ 6646 h 9834"/>
              <a:gd name="connsiteX1-203" fmla="*/ 4836 w 10000"/>
              <a:gd name="connsiteY1-204" fmla="*/ 0 h 9834"/>
              <a:gd name="connsiteX2-205" fmla="*/ 9999 w 10000"/>
              <a:gd name="connsiteY2-206" fmla="*/ 6723 h 9834"/>
              <a:gd name="connsiteX3-207" fmla="*/ 5100 w 10000"/>
              <a:gd name="connsiteY3-208" fmla="*/ 9613 h 9834"/>
              <a:gd name="connsiteX4-209" fmla="*/ 1 w 10000"/>
              <a:gd name="connsiteY4-210" fmla="*/ 6646 h 9834"/>
              <a:gd name="connsiteX0-211" fmla="*/ 1 w 10001"/>
              <a:gd name="connsiteY0-212" fmla="*/ 6758 h 10169"/>
              <a:gd name="connsiteX1-213" fmla="*/ 4836 w 10001"/>
              <a:gd name="connsiteY1-214" fmla="*/ 0 h 10169"/>
              <a:gd name="connsiteX2-215" fmla="*/ 9999 w 10001"/>
              <a:gd name="connsiteY2-216" fmla="*/ 6836 h 10169"/>
              <a:gd name="connsiteX3-217" fmla="*/ 5100 w 10001"/>
              <a:gd name="connsiteY3-218" fmla="*/ 9775 h 10169"/>
              <a:gd name="connsiteX4-219" fmla="*/ 1 w 10001"/>
              <a:gd name="connsiteY4-220" fmla="*/ 6758 h 10169"/>
              <a:gd name="connsiteX0-221" fmla="*/ 1 w 10001"/>
              <a:gd name="connsiteY0-222" fmla="*/ 6758 h 10432"/>
              <a:gd name="connsiteX1-223" fmla="*/ 4836 w 10001"/>
              <a:gd name="connsiteY1-224" fmla="*/ 0 h 10432"/>
              <a:gd name="connsiteX2-225" fmla="*/ 9999 w 10001"/>
              <a:gd name="connsiteY2-226" fmla="*/ 6836 h 10432"/>
              <a:gd name="connsiteX3-227" fmla="*/ 5100 w 10001"/>
              <a:gd name="connsiteY3-228" fmla="*/ 9775 h 10432"/>
              <a:gd name="connsiteX4-229" fmla="*/ 1 w 10001"/>
              <a:gd name="connsiteY4-230" fmla="*/ 6758 h 10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1" h="10432">
                <a:moveTo>
                  <a:pt x="1" y="6758"/>
                </a:moveTo>
                <a:cubicBezTo>
                  <a:pt x="-43" y="5129"/>
                  <a:pt x="3005" y="1876"/>
                  <a:pt x="4836" y="0"/>
                </a:cubicBezTo>
                <a:cubicBezTo>
                  <a:pt x="6668" y="1876"/>
                  <a:pt x="9955" y="5207"/>
                  <a:pt x="9999" y="6836"/>
                </a:cubicBezTo>
                <a:cubicBezTo>
                  <a:pt x="10043" y="8466"/>
                  <a:pt x="9539" y="11191"/>
                  <a:pt x="5100" y="9775"/>
                </a:cubicBezTo>
                <a:cubicBezTo>
                  <a:pt x="1364" y="11885"/>
                  <a:pt x="45" y="8387"/>
                  <a:pt x="1" y="6758"/>
                </a:cubicBezTo>
                <a:close/>
              </a:path>
            </a:pathLst>
          </a:custGeom>
          <a:gradFill>
            <a:gsLst>
              <a:gs pos="0">
                <a:srgbClr val="ABED41"/>
              </a:gs>
              <a:gs pos="100000">
                <a:srgbClr val="238C1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cision 7"/>
          <p:cNvSpPr/>
          <p:nvPr/>
        </p:nvSpPr>
        <p:spPr>
          <a:xfrm rot="1126317">
            <a:off x="5567356" y="1855820"/>
            <a:ext cx="363518" cy="63705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2"/>
              <a:gd name="connsiteY0-2" fmla="*/ 5000 h 10000"/>
              <a:gd name="connsiteX1-3" fmla="*/ 5000 w 10002"/>
              <a:gd name="connsiteY1-4" fmla="*/ 0 h 10000"/>
              <a:gd name="connsiteX2-5" fmla="*/ 10000 w 10002"/>
              <a:gd name="connsiteY2-6" fmla="*/ 5000 h 10000"/>
              <a:gd name="connsiteX3-7" fmla="*/ 5000 w 10002"/>
              <a:gd name="connsiteY3-8" fmla="*/ 10000 h 10000"/>
              <a:gd name="connsiteX4-9" fmla="*/ 0 w 10002"/>
              <a:gd name="connsiteY4-10" fmla="*/ 5000 h 10000"/>
              <a:gd name="connsiteX0-11" fmla="*/ 0 w 8749"/>
              <a:gd name="connsiteY0-12" fmla="*/ 5000 h 10000"/>
              <a:gd name="connsiteX1-13" fmla="*/ 5000 w 8749"/>
              <a:gd name="connsiteY1-14" fmla="*/ 0 h 10000"/>
              <a:gd name="connsiteX2-15" fmla="*/ 8745 w 8749"/>
              <a:gd name="connsiteY2-16" fmla="*/ 4722 h 10000"/>
              <a:gd name="connsiteX3-17" fmla="*/ 5000 w 8749"/>
              <a:gd name="connsiteY3-18" fmla="*/ 10000 h 10000"/>
              <a:gd name="connsiteX4-19" fmla="*/ 0 w 8749"/>
              <a:gd name="connsiteY4-20" fmla="*/ 5000 h 10000"/>
              <a:gd name="connsiteX0-21" fmla="*/ 0 w 9999"/>
              <a:gd name="connsiteY0-22" fmla="*/ 5000 h 10000"/>
              <a:gd name="connsiteX1-23" fmla="*/ 5715 w 9999"/>
              <a:gd name="connsiteY1-24" fmla="*/ 0 h 10000"/>
              <a:gd name="connsiteX2-25" fmla="*/ 9995 w 9999"/>
              <a:gd name="connsiteY2-26" fmla="*/ 4722 h 10000"/>
              <a:gd name="connsiteX3-27" fmla="*/ 5715 w 9999"/>
              <a:gd name="connsiteY3-28" fmla="*/ 10000 h 10000"/>
              <a:gd name="connsiteX4-29" fmla="*/ 0 w 9999"/>
              <a:gd name="connsiteY4-30" fmla="*/ 5000 h 10000"/>
              <a:gd name="connsiteX0-31" fmla="*/ 1 w 9181"/>
              <a:gd name="connsiteY0-32" fmla="*/ 6389 h 10000"/>
              <a:gd name="connsiteX1-33" fmla="*/ 4897 w 9181"/>
              <a:gd name="connsiteY1-34" fmla="*/ 0 h 10000"/>
              <a:gd name="connsiteX2-35" fmla="*/ 9177 w 9181"/>
              <a:gd name="connsiteY2-36" fmla="*/ 4722 h 10000"/>
              <a:gd name="connsiteX3-37" fmla="*/ 4897 w 9181"/>
              <a:gd name="connsiteY3-38" fmla="*/ 10000 h 10000"/>
              <a:gd name="connsiteX4-39" fmla="*/ 1 w 9181"/>
              <a:gd name="connsiteY4-40" fmla="*/ 6389 h 10000"/>
              <a:gd name="connsiteX0-41" fmla="*/ 1 w 10595"/>
              <a:gd name="connsiteY0-42" fmla="*/ 6389 h 10000"/>
              <a:gd name="connsiteX1-43" fmla="*/ 5334 w 10595"/>
              <a:gd name="connsiteY1-44" fmla="*/ 0 h 10000"/>
              <a:gd name="connsiteX2-45" fmla="*/ 10591 w 10595"/>
              <a:gd name="connsiteY2-46" fmla="*/ 6632 h 10000"/>
              <a:gd name="connsiteX3-47" fmla="*/ 5334 w 10595"/>
              <a:gd name="connsiteY3-48" fmla="*/ 10000 h 10000"/>
              <a:gd name="connsiteX4-49" fmla="*/ 1 w 10595"/>
              <a:gd name="connsiteY4-50" fmla="*/ 6389 h 10000"/>
              <a:gd name="connsiteX0-51" fmla="*/ 1 w 10595"/>
              <a:gd name="connsiteY0-52" fmla="*/ 6389 h 10000"/>
              <a:gd name="connsiteX1-53" fmla="*/ 5334 w 10595"/>
              <a:gd name="connsiteY1-54" fmla="*/ 0 h 10000"/>
              <a:gd name="connsiteX2-55" fmla="*/ 10591 w 10595"/>
              <a:gd name="connsiteY2-56" fmla="*/ 6632 h 10000"/>
              <a:gd name="connsiteX3-57" fmla="*/ 5334 w 10595"/>
              <a:gd name="connsiteY3-58" fmla="*/ 10000 h 10000"/>
              <a:gd name="connsiteX4-59" fmla="*/ 1 w 10595"/>
              <a:gd name="connsiteY4-60" fmla="*/ 6389 h 10000"/>
              <a:gd name="connsiteX0-61" fmla="*/ 1 w 10595"/>
              <a:gd name="connsiteY0-62" fmla="*/ 6389 h 10000"/>
              <a:gd name="connsiteX1-63" fmla="*/ 5334 w 10595"/>
              <a:gd name="connsiteY1-64" fmla="*/ 0 h 10000"/>
              <a:gd name="connsiteX2-65" fmla="*/ 10591 w 10595"/>
              <a:gd name="connsiteY2-66" fmla="*/ 6632 h 10000"/>
              <a:gd name="connsiteX3-67" fmla="*/ 5334 w 10595"/>
              <a:gd name="connsiteY3-68" fmla="*/ 10000 h 10000"/>
              <a:gd name="connsiteX4-69" fmla="*/ 1 w 10595"/>
              <a:gd name="connsiteY4-70" fmla="*/ 6389 h 10000"/>
              <a:gd name="connsiteX0-71" fmla="*/ 1 w 10595"/>
              <a:gd name="connsiteY0-72" fmla="*/ 5764 h 10000"/>
              <a:gd name="connsiteX1-73" fmla="*/ 5334 w 10595"/>
              <a:gd name="connsiteY1-74" fmla="*/ 0 h 10000"/>
              <a:gd name="connsiteX2-75" fmla="*/ 10591 w 10595"/>
              <a:gd name="connsiteY2-76" fmla="*/ 6632 h 10000"/>
              <a:gd name="connsiteX3-77" fmla="*/ 5334 w 10595"/>
              <a:gd name="connsiteY3-78" fmla="*/ 10000 h 10000"/>
              <a:gd name="connsiteX4-79" fmla="*/ 1 w 10595"/>
              <a:gd name="connsiteY4-80" fmla="*/ 5764 h 10000"/>
              <a:gd name="connsiteX0-81" fmla="*/ 1 w 11189"/>
              <a:gd name="connsiteY0-82" fmla="*/ 5764 h 10000"/>
              <a:gd name="connsiteX1-83" fmla="*/ 5334 w 11189"/>
              <a:gd name="connsiteY1-84" fmla="*/ 0 h 10000"/>
              <a:gd name="connsiteX2-85" fmla="*/ 11186 w 11189"/>
              <a:gd name="connsiteY2-86" fmla="*/ 6076 h 10000"/>
              <a:gd name="connsiteX3-87" fmla="*/ 5334 w 11189"/>
              <a:gd name="connsiteY3-88" fmla="*/ 10000 h 10000"/>
              <a:gd name="connsiteX4-89" fmla="*/ 1 w 11189"/>
              <a:gd name="connsiteY4-90" fmla="*/ 5764 h 10000"/>
              <a:gd name="connsiteX0-91" fmla="*/ 0 w 11560"/>
              <a:gd name="connsiteY0-92" fmla="*/ 6250 h 10000"/>
              <a:gd name="connsiteX1-93" fmla="*/ 5705 w 11560"/>
              <a:gd name="connsiteY1-94" fmla="*/ 0 h 10000"/>
              <a:gd name="connsiteX2-95" fmla="*/ 11557 w 11560"/>
              <a:gd name="connsiteY2-96" fmla="*/ 6076 h 10000"/>
              <a:gd name="connsiteX3-97" fmla="*/ 5705 w 11560"/>
              <a:gd name="connsiteY3-98" fmla="*/ 10000 h 10000"/>
              <a:gd name="connsiteX4-99" fmla="*/ 0 w 11560"/>
              <a:gd name="connsiteY4-100" fmla="*/ 6250 h 10000"/>
              <a:gd name="connsiteX0-101" fmla="*/ 1 w 11338"/>
              <a:gd name="connsiteY0-102" fmla="*/ 6007 h 10000"/>
              <a:gd name="connsiteX1-103" fmla="*/ 5483 w 11338"/>
              <a:gd name="connsiteY1-104" fmla="*/ 0 h 10000"/>
              <a:gd name="connsiteX2-105" fmla="*/ 11335 w 11338"/>
              <a:gd name="connsiteY2-106" fmla="*/ 6076 h 10000"/>
              <a:gd name="connsiteX3-107" fmla="*/ 5483 w 11338"/>
              <a:gd name="connsiteY3-108" fmla="*/ 10000 h 10000"/>
              <a:gd name="connsiteX4-109" fmla="*/ 1 w 11338"/>
              <a:gd name="connsiteY4-110" fmla="*/ 6007 h 10000"/>
              <a:gd name="connsiteX0-111" fmla="*/ 1 w 11338"/>
              <a:gd name="connsiteY0-112" fmla="*/ 6007 h 10000"/>
              <a:gd name="connsiteX1-113" fmla="*/ 5483 w 11338"/>
              <a:gd name="connsiteY1-114" fmla="*/ 0 h 10000"/>
              <a:gd name="connsiteX2-115" fmla="*/ 11335 w 11338"/>
              <a:gd name="connsiteY2-116" fmla="*/ 6076 h 10000"/>
              <a:gd name="connsiteX3-117" fmla="*/ 5483 w 11338"/>
              <a:gd name="connsiteY3-118" fmla="*/ 10000 h 10000"/>
              <a:gd name="connsiteX4-119" fmla="*/ 1 w 11338"/>
              <a:gd name="connsiteY4-120" fmla="*/ 6007 h 10000"/>
              <a:gd name="connsiteX0-121" fmla="*/ 1 w 11338"/>
              <a:gd name="connsiteY0-122" fmla="*/ 6007 h 10000"/>
              <a:gd name="connsiteX1-123" fmla="*/ 5483 w 11338"/>
              <a:gd name="connsiteY1-124" fmla="*/ 0 h 10000"/>
              <a:gd name="connsiteX2-125" fmla="*/ 11335 w 11338"/>
              <a:gd name="connsiteY2-126" fmla="*/ 6076 h 10000"/>
              <a:gd name="connsiteX3-127" fmla="*/ 5483 w 11338"/>
              <a:gd name="connsiteY3-128" fmla="*/ 10000 h 10000"/>
              <a:gd name="connsiteX4-129" fmla="*/ 1 w 11338"/>
              <a:gd name="connsiteY4-130" fmla="*/ 6007 h 10000"/>
              <a:gd name="connsiteX0-131" fmla="*/ 1 w 11338"/>
              <a:gd name="connsiteY0-132" fmla="*/ 6007 h 10000"/>
              <a:gd name="connsiteX1-133" fmla="*/ 5483 w 11338"/>
              <a:gd name="connsiteY1-134" fmla="*/ 0 h 10000"/>
              <a:gd name="connsiteX2-135" fmla="*/ 11335 w 11338"/>
              <a:gd name="connsiteY2-136" fmla="*/ 6076 h 10000"/>
              <a:gd name="connsiteX3-137" fmla="*/ 5483 w 11338"/>
              <a:gd name="connsiteY3-138" fmla="*/ 10000 h 10000"/>
              <a:gd name="connsiteX4-139" fmla="*/ 1 w 11338"/>
              <a:gd name="connsiteY4-140" fmla="*/ 6007 h 10000"/>
              <a:gd name="connsiteX0-141" fmla="*/ 1 w 11338"/>
              <a:gd name="connsiteY0-142" fmla="*/ 6007 h 10000"/>
              <a:gd name="connsiteX1-143" fmla="*/ 5483 w 11338"/>
              <a:gd name="connsiteY1-144" fmla="*/ 0 h 10000"/>
              <a:gd name="connsiteX2-145" fmla="*/ 11335 w 11338"/>
              <a:gd name="connsiteY2-146" fmla="*/ 6076 h 10000"/>
              <a:gd name="connsiteX3-147" fmla="*/ 5483 w 11338"/>
              <a:gd name="connsiteY3-148" fmla="*/ 10000 h 10000"/>
              <a:gd name="connsiteX4-149" fmla="*/ 1 w 11338"/>
              <a:gd name="connsiteY4-150" fmla="*/ 6007 h 10000"/>
              <a:gd name="connsiteX0-151" fmla="*/ 1 w 11338"/>
              <a:gd name="connsiteY0-152" fmla="*/ 6007 h 10000"/>
              <a:gd name="connsiteX1-153" fmla="*/ 5483 w 11338"/>
              <a:gd name="connsiteY1-154" fmla="*/ 0 h 10000"/>
              <a:gd name="connsiteX2-155" fmla="*/ 11335 w 11338"/>
              <a:gd name="connsiteY2-156" fmla="*/ 6076 h 10000"/>
              <a:gd name="connsiteX3-157" fmla="*/ 5929 w 11338"/>
              <a:gd name="connsiteY3-158" fmla="*/ 10000 h 10000"/>
              <a:gd name="connsiteX4-159" fmla="*/ 1 w 11338"/>
              <a:gd name="connsiteY4-160" fmla="*/ 6007 h 10000"/>
              <a:gd name="connsiteX0-161" fmla="*/ 1 w 11335"/>
              <a:gd name="connsiteY0-162" fmla="*/ 6007 h 10069"/>
              <a:gd name="connsiteX1-163" fmla="*/ 5483 w 11335"/>
              <a:gd name="connsiteY1-164" fmla="*/ 0 h 10069"/>
              <a:gd name="connsiteX2-165" fmla="*/ 11335 w 11335"/>
              <a:gd name="connsiteY2-166" fmla="*/ 6076 h 10069"/>
              <a:gd name="connsiteX3-167" fmla="*/ 5557 w 11335"/>
              <a:gd name="connsiteY3-168" fmla="*/ 10069 h 10069"/>
              <a:gd name="connsiteX4-169" fmla="*/ 1 w 11335"/>
              <a:gd name="connsiteY4-170" fmla="*/ 6007 h 10069"/>
              <a:gd name="connsiteX0-171" fmla="*/ 1 w 11337"/>
              <a:gd name="connsiteY0-172" fmla="*/ 6007 h 8949"/>
              <a:gd name="connsiteX1-173" fmla="*/ 5483 w 11337"/>
              <a:gd name="connsiteY1-174" fmla="*/ 0 h 8949"/>
              <a:gd name="connsiteX2-175" fmla="*/ 11335 w 11337"/>
              <a:gd name="connsiteY2-176" fmla="*/ 6076 h 8949"/>
              <a:gd name="connsiteX3-177" fmla="*/ 5836 w 11337"/>
              <a:gd name="connsiteY3-178" fmla="*/ 8949 h 8949"/>
              <a:gd name="connsiteX4-179" fmla="*/ 1 w 11337"/>
              <a:gd name="connsiteY4-180" fmla="*/ 6007 h 8949"/>
              <a:gd name="connsiteX0-181" fmla="*/ 1 w 9999"/>
              <a:gd name="connsiteY0-182" fmla="*/ 6712 h 10100"/>
              <a:gd name="connsiteX1-183" fmla="*/ 4836 w 9999"/>
              <a:gd name="connsiteY1-184" fmla="*/ 0 h 10100"/>
              <a:gd name="connsiteX2-185" fmla="*/ 9998 w 9999"/>
              <a:gd name="connsiteY2-186" fmla="*/ 6790 h 10100"/>
              <a:gd name="connsiteX3-187" fmla="*/ 5148 w 9999"/>
              <a:gd name="connsiteY3-188" fmla="*/ 10000 h 10100"/>
              <a:gd name="connsiteX4-189" fmla="*/ 1 w 9999"/>
              <a:gd name="connsiteY4-190" fmla="*/ 6712 h 10100"/>
              <a:gd name="connsiteX0-191" fmla="*/ 1 w 10000"/>
              <a:gd name="connsiteY0-192" fmla="*/ 6646 h 10107"/>
              <a:gd name="connsiteX1-193" fmla="*/ 4836 w 10000"/>
              <a:gd name="connsiteY1-194" fmla="*/ 0 h 10107"/>
              <a:gd name="connsiteX2-195" fmla="*/ 9999 w 10000"/>
              <a:gd name="connsiteY2-196" fmla="*/ 6723 h 10107"/>
              <a:gd name="connsiteX3-197" fmla="*/ 5149 w 10000"/>
              <a:gd name="connsiteY3-198" fmla="*/ 9901 h 10107"/>
              <a:gd name="connsiteX4-199" fmla="*/ 1 w 10000"/>
              <a:gd name="connsiteY4-200" fmla="*/ 6646 h 10107"/>
              <a:gd name="connsiteX0-201" fmla="*/ 1 w 10000"/>
              <a:gd name="connsiteY0-202" fmla="*/ 6646 h 9834"/>
              <a:gd name="connsiteX1-203" fmla="*/ 4836 w 10000"/>
              <a:gd name="connsiteY1-204" fmla="*/ 0 h 9834"/>
              <a:gd name="connsiteX2-205" fmla="*/ 9999 w 10000"/>
              <a:gd name="connsiteY2-206" fmla="*/ 6723 h 9834"/>
              <a:gd name="connsiteX3-207" fmla="*/ 5100 w 10000"/>
              <a:gd name="connsiteY3-208" fmla="*/ 9613 h 9834"/>
              <a:gd name="connsiteX4-209" fmla="*/ 1 w 10000"/>
              <a:gd name="connsiteY4-210" fmla="*/ 6646 h 9834"/>
              <a:gd name="connsiteX0-211" fmla="*/ 1 w 10001"/>
              <a:gd name="connsiteY0-212" fmla="*/ 6758 h 10169"/>
              <a:gd name="connsiteX1-213" fmla="*/ 4836 w 10001"/>
              <a:gd name="connsiteY1-214" fmla="*/ 0 h 10169"/>
              <a:gd name="connsiteX2-215" fmla="*/ 9999 w 10001"/>
              <a:gd name="connsiteY2-216" fmla="*/ 6836 h 10169"/>
              <a:gd name="connsiteX3-217" fmla="*/ 5100 w 10001"/>
              <a:gd name="connsiteY3-218" fmla="*/ 9775 h 10169"/>
              <a:gd name="connsiteX4-219" fmla="*/ 1 w 10001"/>
              <a:gd name="connsiteY4-220" fmla="*/ 6758 h 10169"/>
              <a:gd name="connsiteX0-221" fmla="*/ 1 w 10001"/>
              <a:gd name="connsiteY0-222" fmla="*/ 6758 h 10432"/>
              <a:gd name="connsiteX1-223" fmla="*/ 4836 w 10001"/>
              <a:gd name="connsiteY1-224" fmla="*/ 0 h 10432"/>
              <a:gd name="connsiteX2-225" fmla="*/ 9999 w 10001"/>
              <a:gd name="connsiteY2-226" fmla="*/ 6836 h 10432"/>
              <a:gd name="connsiteX3-227" fmla="*/ 5100 w 10001"/>
              <a:gd name="connsiteY3-228" fmla="*/ 9775 h 10432"/>
              <a:gd name="connsiteX4-229" fmla="*/ 1 w 10001"/>
              <a:gd name="connsiteY4-230" fmla="*/ 6758 h 10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1" h="10432">
                <a:moveTo>
                  <a:pt x="1" y="6758"/>
                </a:moveTo>
                <a:cubicBezTo>
                  <a:pt x="-43" y="5129"/>
                  <a:pt x="3005" y="1876"/>
                  <a:pt x="4836" y="0"/>
                </a:cubicBezTo>
                <a:cubicBezTo>
                  <a:pt x="6668" y="1876"/>
                  <a:pt x="9955" y="5207"/>
                  <a:pt x="9999" y="6836"/>
                </a:cubicBezTo>
                <a:cubicBezTo>
                  <a:pt x="10043" y="8466"/>
                  <a:pt x="9539" y="11191"/>
                  <a:pt x="5100" y="9775"/>
                </a:cubicBezTo>
                <a:cubicBezTo>
                  <a:pt x="1364" y="11885"/>
                  <a:pt x="45" y="8387"/>
                  <a:pt x="1" y="6758"/>
                </a:cubicBezTo>
                <a:close/>
              </a:path>
            </a:pathLst>
          </a:custGeom>
          <a:gradFill>
            <a:gsLst>
              <a:gs pos="0">
                <a:srgbClr val="ABED41"/>
              </a:gs>
              <a:gs pos="100000">
                <a:srgbClr val="238C1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ecision 7"/>
          <p:cNvSpPr/>
          <p:nvPr/>
        </p:nvSpPr>
        <p:spPr>
          <a:xfrm rot="17432266">
            <a:off x="4571991" y="2401126"/>
            <a:ext cx="363518" cy="63705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2"/>
              <a:gd name="connsiteY0-2" fmla="*/ 5000 h 10000"/>
              <a:gd name="connsiteX1-3" fmla="*/ 5000 w 10002"/>
              <a:gd name="connsiteY1-4" fmla="*/ 0 h 10000"/>
              <a:gd name="connsiteX2-5" fmla="*/ 10000 w 10002"/>
              <a:gd name="connsiteY2-6" fmla="*/ 5000 h 10000"/>
              <a:gd name="connsiteX3-7" fmla="*/ 5000 w 10002"/>
              <a:gd name="connsiteY3-8" fmla="*/ 10000 h 10000"/>
              <a:gd name="connsiteX4-9" fmla="*/ 0 w 10002"/>
              <a:gd name="connsiteY4-10" fmla="*/ 5000 h 10000"/>
              <a:gd name="connsiteX0-11" fmla="*/ 0 w 8749"/>
              <a:gd name="connsiteY0-12" fmla="*/ 5000 h 10000"/>
              <a:gd name="connsiteX1-13" fmla="*/ 5000 w 8749"/>
              <a:gd name="connsiteY1-14" fmla="*/ 0 h 10000"/>
              <a:gd name="connsiteX2-15" fmla="*/ 8745 w 8749"/>
              <a:gd name="connsiteY2-16" fmla="*/ 4722 h 10000"/>
              <a:gd name="connsiteX3-17" fmla="*/ 5000 w 8749"/>
              <a:gd name="connsiteY3-18" fmla="*/ 10000 h 10000"/>
              <a:gd name="connsiteX4-19" fmla="*/ 0 w 8749"/>
              <a:gd name="connsiteY4-20" fmla="*/ 5000 h 10000"/>
              <a:gd name="connsiteX0-21" fmla="*/ 0 w 9999"/>
              <a:gd name="connsiteY0-22" fmla="*/ 5000 h 10000"/>
              <a:gd name="connsiteX1-23" fmla="*/ 5715 w 9999"/>
              <a:gd name="connsiteY1-24" fmla="*/ 0 h 10000"/>
              <a:gd name="connsiteX2-25" fmla="*/ 9995 w 9999"/>
              <a:gd name="connsiteY2-26" fmla="*/ 4722 h 10000"/>
              <a:gd name="connsiteX3-27" fmla="*/ 5715 w 9999"/>
              <a:gd name="connsiteY3-28" fmla="*/ 10000 h 10000"/>
              <a:gd name="connsiteX4-29" fmla="*/ 0 w 9999"/>
              <a:gd name="connsiteY4-30" fmla="*/ 5000 h 10000"/>
              <a:gd name="connsiteX0-31" fmla="*/ 1 w 9181"/>
              <a:gd name="connsiteY0-32" fmla="*/ 6389 h 10000"/>
              <a:gd name="connsiteX1-33" fmla="*/ 4897 w 9181"/>
              <a:gd name="connsiteY1-34" fmla="*/ 0 h 10000"/>
              <a:gd name="connsiteX2-35" fmla="*/ 9177 w 9181"/>
              <a:gd name="connsiteY2-36" fmla="*/ 4722 h 10000"/>
              <a:gd name="connsiteX3-37" fmla="*/ 4897 w 9181"/>
              <a:gd name="connsiteY3-38" fmla="*/ 10000 h 10000"/>
              <a:gd name="connsiteX4-39" fmla="*/ 1 w 9181"/>
              <a:gd name="connsiteY4-40" fmla="*/ 6389 h 10000"/>
              <a:gd name="connsiteX0-41" fmla="*/ 1 w 10595"/>
              <a:gd name="connsiteY0-42" fmla="*/ 6389 h 10000"/>
              <a:gd name="connsiteX1-43" fmla="*/ 5334 w 10595"/>
              <a:gd name="connsiteY1-44" fmla="*/ 0 h 10000"/>
              <a:gd name="connsiteX2-45" fmla="*/ 10591 w 10595"/>
              <a:gd name="connsiteY2-46" fmla="*/ 6632 h 10000"/>
              <a:gd name="connsiteX3-47" fmla="*/ 5334 w 10595"/>
              <a:gd name="connsiteY3-48" fmla="*/ 10000 h 10000"/>
              <a:gd name="connsiteX4-49" fmla="*/ 1 w 10595"/>
              <a:gd name="connsiteY4-50" fmla="*/ 6389 h 10000"/>
              <a:gd name="connsiteX0-51" fmla="*/ 1 w 10595"/>
              <a:gd name="connsiteY0-52" fmla="*/ 6389 h 10000"/>
              <a:gd name="connsiteX1-53" fmla="*/ 5334 w 10595"/>
              <a:gd name="connsiteY1-54" fmla="*/ 0 h 10000"/>
              <a:gd name="connsiteX2-55" fmla="*/ 10591 w 10595"/>
              <a:gd name="connsiteY2-56" fmla="*/ 6632 h 10000"/>
              <a:gd name="connsiteX3-57" fmla="*/ 5334 w 10595"/>
              <a:gd name="connsiteY3-58" fmla="*/ 10000 h 10000"/>
              <a:gd name="connsiteX4-59" fmla="*/ 1 w 10595"/>
              <a:gd name="connsiteY4-60" fmla="*/ 6389 h 10000"/>
              <a:gd name="connsiteX0-61" fmla="*/ 1 w 10595"/>
              <a:gd name="connsiteY0-62" fmla="*/ 6389 h 10000"/>
              <a:gd name="connsiteX1-63" fmla="*/ 5334 w 10595"/>
              <a:gd name="connsiteY1-64" fmla="*/ 0 h 10000"/>
              <a:gd name="connsiteX2-65" fmla="*/ 10591 w 10595"/>
              <a:gd name="connsiteY2-66" fmla="*/ 6632 h 10000"/>
              <a:gd name="connsiteX3-67" fmla="*/ 5334 w 10595"/>
              <a:gd name="connsiteY3-68" fmla="*/ 10000 h 10000"/>
              <a:gd name="connsiteX4-69" fmla="*/ 1 w 10595"/>
              <a:gd name="connsiteY4-70" fmla="*/ 6389 h 10000"/>
              <a:gd name="connsiteX0-71" fmla="*/ 1 w 10595"/>
              <a:gd name="connsiteY0-72" fmla="*/ 5764 h 10000"/>
              <a:gd name="connsiteX1-73" fmla="*/ 5334 w 10595"/>
              <a:gd name="connsiteY1-74" fmla="*/ 0 h 10000"/>
              <a:gd name="connsiteX2-75" fmla="*/ 10591 w 10595"/>
              <a:gd name="connsiteY2-76" fmla="*/ 6632 h 10000"/>
              <a:gd name="connsiteX3-77" fmla="*/ 5334 w 10595"/>
              <a:gd name="connsiteY3-78" fmla="*/ 10000 h 10000"/>
              <a:gd name="connsiteX4-79" fmla="*/ 1 w 10595"/>
              <a:gd name="connsiteY4-80" fmla="*/ 5764 h 10000"/>
              <a:gd name="connsiteX0-81" fmla="*/ 1 w 11189"/>
              <a:gd name="connsiteY0-82" fmla="*/ 5764 h 10000"/>
              <a:gd name="connsiteX1-83" fmla="*/ 5334 w 11189"/>
              <a:gd name="connsiteY1-84" fmla="*/ 0 h 10000"/>
              <a:gd name="connsiteX2-85" fmla="*/ 11186 w 11189"/>
              <a:gd name="connsiteY2-86" fmla="*/ 6076 h 10000"/>
              <a:gd name="connsiteX3-87" fmla="*/ 5334 w 11189"/>
              <a:gd name="connsiteY3-88" fmla="*/ 10000 h 10000"/>
              <a:gd name="connsiteX4-89" fmla="*/ 1 w 11189"/>
              <a:gd name="connsiteY4-90" fmla="*/ 5764 h 10000"/>
              <a:gd name="connsiteX0-91" fmla="*/ 0 w 11560"/>
              <a:gd name="connsiteY0-92" fmla="*/ 6250 h 10000"/>
              <a:gd name="connsiteX1-93" fmla="*/ 5705 w 11560"/>
              <a:gd name="connsiteY1-94" fmla="*/ 0 h 10000"/>
              <a:gd name="connsiteX2-95" fmla="*/ 11557 w 11560"/>
              <a:gd name="connsiteY2-96" fmla="*/ 6076 h 10000"/>
              <a:gd name="connsiteX3-97" fmla="*/ 5705 w 11560"/>
              <a:gd name="connsiteY3-98" fmla="*/ 10000 h 10000"/>
              <a:gd name="connsiteX4-99" fmla="*/ 0 w 11560"/>
              <a:gd name="connsiteY4-100" fmla="*/ 6250 h 10000"/>
              <a:gd name="connsiteX0-101" fmla="*/ 1 w 11338"/>
              <a:gd name="connsiteY0-102" fmla="*/ 6007 h 10000"/>
              <a:gd name="connsiteX1-103" fmla="*/ 5483 w 11338"/>
              <a:gd name="connsiteY1-104" fmla="*/ 0 h 10000"/>
              <a:gd name="connsiteX2-105" fmla="*/ 11335 w 11338"/>
              <a:gd name="connsiteY2-106" fmla="*/ 6076 h 10000"/>
              <a:gd name="connsiteX3-107" fmla="*/ 5483 w 11338"/>
              <a:gd name="connsiteY3-108" fmla="*/ 10000 h 10000"/>
              <a:gd name="connsiteX4-109" fmla="*/ 1 w 11338"/>
              <a:gd name="connsiteY4-110" fmla="*/ 6007 h 10000"/>
              <a:gd name="connsiteX0-111" fmla="*/ 1 w 11338"/>
              <a:gd name="connsiteY0-112" fmla="*/ 6007 h 10000"/>
              <a:gd name="connsiteX1-113" fmla="*/ 5483 w 11338"/>
              <a:gd name="connsiteY1-114" fmla="*/ 0 h 10000"/>
              <a:gd name="connsiteX2-115" fmla="*/ 11335 w 11338"/>
              <a:gd name="connsiteY2-116" fmla="*/ 6076 h 10000"/>
              <a:gd name="connsiteX3-117" fmla="*/ 5483 w 11338"/>
              <a:gd name="connsiteY3-118" fmla="*/ 10000 h 10000"/>
              <a:gd name="connsiteX4-119" fmla="*/ 1 w 11338"/>
              <a:gd name="connsiteY4-120" fmla="*/ 6007 h 10000"/>
              <a:gd name="connsiteX0-121" fmla="*/ 1 w 11338"/>
              <a:gd name="connsiteY0-122" fmla="*/ 6007 h 10000"/>
              <a:gd name="connsiteX1-123" fmla="*/ 5483 w 11338"/>
              <a:gd name="connsiteY1-124" fmla="*/ 0 h 10000"/>
              <a:gd name="connsiteX2-125" fmla="*/ 11335 w 11338"/>
              <a:gd name="connsiteY2-126" fmla="*/ 6076 h 10000"/>
              <a:gd name="connsiteX3-127" fmla="*/ 5483 w 11338"/>
              <a:gd name="connsiteY3-128" fmla="*/ 10000 h 10000"/>
              <a:gd name="connsiteX4-129" fmla="*/ 1 w 11338"/>
              <a:gd name="connsiteY4-130" fmla="*/ 6007 h 10000"/>
              <a:gd name="connsiteX0-131" fmla="*/ 1 w 11338"/>
              <a:gd name="connsiteY0-132" fmla="*/ 6007 h 10000"/>
              <a:gd name="connsiteX1-133" fmla="*/ 5483 w 11338"/>
              <a:gd name="connsiteY1-134" fmla="*/ 0 h 10000"/>
              <a:gd name="connsiteX2-135" fmla="*/ 11335 w 11338"/>
              <a:gd name="connsiteY2-136" fmla="*/ 6076 h 10000"/>
              <a:gd name="connsiteX3-137" fmla="*/ 5483 w 11338"/>
              <a:gd name="connsiteY3-138" fmla="*/ 10000 h 10000"/>
              <a:gd name="connsiteX4-139" fmla="*/ 1 w 11338"/>
              <a:gd name="connsiteY4-140" fmla="*/ 6007 h 10000"/>
              <a:gd name="connsiteX0-141" fmla="*/ 1 w 11338"/>
              <a:gd name="connsiteY0-142" fmla="*/ 6007 h 10000"/>
              <a:gd name="connsiteX1-143" fmla="*/ 5483 w 11338"/>
              <a:gd name="connsiteY1-144" fmla="*/ 0 h 10000"/>
              <a:gd name="connsiteX2-145" fmla="*/ 11335 w 11338"/>
              <a:gd name="connsiteY2-146" fmla="*/ 6076 h 10000"/>
              <a:gd name="connsiteX3-147" fmla="*/ 5483 w 11338"/>
              <a:gd name="connsiteY3-148" fmla="*/ 10000 h 10000"/>
              <a:gd name="connsiteX4-149" fmla="*/ 1 w 11338"/>
              <a:gd name="connsiteY4-150" fmla="*/ 6007 h 10000"/>
              <a:gd name="connsiteX0-151" fmla="*/ 1 w 11338"/>
              <a:gd name="connsiteY0-152" fmla="*/ 6007 h 10000"/>
              <a:gd name="connsiteX1-153" fmla="*/ 5483 w 11338"/>
              <a:gd name="connsiteY1-154" fmla="*/ 0 h 10000"/>
              <a:gd name="connsiteX2-155" fmla="*/ 11335 w 11338"/>
              <a:gd name="connsiteY2-156" fmla="*/ 6076 h 10000"/>
              <a:gd name="connsiteX3-157" fmla="*/ 5929 w 11338"/>
              <a:gd name="connsiteY3-158" fmla="*/ 10000 h 10000"/>
              <a:gd name="connsiteX4-159" fmla="*/ 1 w 11338"/>
              <a:gd name="connsiteY4-160" fmla="*/ 6007 h 10000"/>
              <a:gd name="connsiteX0-161" fmla="*/ 1 w 11335"/>
              <a:gd name="connsiteY0-162" fmla="*/ 6007 h 10069"/>
              <a:gd name="connsiteX1-163" fmla="*/ 5483 w 11335"/>
              <a:gd name="connsiteY1-164" fmla="*/ 0 h 10069"/>
              <a:gd name="connsiteX2-165" fmla="*/ 11335 w 11335"/>
              <a:gd name="connsiteY2-166" fmla="*/ 6076 h 10069"/>
              <a:gd name="connsiteX3-167" fmla="*/ 5557 w 11335"/>
              <a:gd name="connsiteY3-168" fmla="*/ 10069 h 10069"/>
              <a:gd name="connsiteX4-169" fmla="*/ 1 w 11335"/>
              <a:gd name="connsiteY4-170" fmla="*/ 6007 h 10069"/>
              <a:gd name="connsiteX0-171" fmla="*/ 1 w 11337"/>
              <a:gd name="connsiteY0-172" fmla="*/ 6007 h 8949"/>
              <a:gd name="connsiteX1-173" fmla="*/ 5483 w 11337"/>
              <a:gd name="connsiteY1-174" fmla="*/ 0 h 8949"/>
              <a:gd name="connsiteX2-175" fmla="*/ 11335 w 11337"/>
              <a:gd name="connsiteY2-176" fmla="*/ 6076 h 8949"/>
              <a:gd name="connsiteX3-177" fmla="*/ 5836 w 11337"/>
              <a:gd name="connsiteY3-178" fmla="*/ 8949 h 8949"/>
              <a:gd name="connsiteX4-179" fmla="*/ 1 w 11337"/>
              <a:gd name="connsiteY4-180" fmla="*/ 6007 h 8949"/>
              <a:gd name="connsiteX0-181" fmla="*/ 1 w 9999"/>
              <a:gd name="connsiteY0-182" fmla="*/ 6712 h 10100"/>
              <a:gd name="connsiteX1-183" fmla="*/ 4836 w 9999"/>
              <a:gd name="connsiteY1-184" fmla="*/ 0 h 10100"/>
              <a:gd name="connsiteX2-185" fmla="*/ 9998 w 9999"/>
              <a:gd name="connsiteY2-186" fmla="*/ 6790 h 10100"/>
              <a:gd name="connsiteX3-187" fmla="*/ 5148 w 9999"/>
              <a:gd name="connsiteY3-188" fmla="*/ 10000 h 10100"/>
              <a:gd name="connsiteX4-189" fmla="*/ 1 w 9999"/>
              <a:gd name="connsiteY4-190" fmla="*/ 6712 h 10100"/>
              <a:gd name="connsiteX0-191" fmla="*/ 1 w 10000"/>
              <a:gd name="connsiteY0-192" fmla="*/ 6646 h 10107"/>
              <a:gd name="connsiteX1-193" fmla="*/ 4836 w 10000"/>
              <a:gd name="connsiteY1-194" fmla="*/ 0 h 10107"/>
              <a:gd name="connsiteX2-195" fmla="*/ 9999 w 10000"/>
              <a:gd name="connsiteY2-196" fmla="*/ 6723 h 10107"/>
              <a:gd name="connsiteX3-197" fmla="*/ 5149 w 10000"/>
              <a:gd name="connsiteY3-198" fmla="*/ 9901 h 10107"/>
              <a:gd name="connsiteX4-199" fmla="*/ 1 w 10000"/>
              <a:gd name="connsiteY4-200" fmla="*/ 6646 h 10107"/>
              <a:gd name="connsiteX0-201" fmla="*/ 1 w 10000"/>
              <a:gd name="connsiteY0-202" fmla="*/ 6646 h 9834"/>
              <a:gd name="connsiteX1-203" fmla="*/ 4836 w 10000"/>
              <a:gd name="connsiteY1-204" fmla="*/ 0 h 9834"/>
              <a:gd name="connsiteX2-205" fmla="*/ 9999 w 10000"/>
              <a:gd name="connsiteY2-206" fmla="*/ 6723 h 9834"/>
              <a:gd name="connsiteX3-207" fmla="*/ 5100 w 10000"/>
              <a:gd name="connsiteY3-208" fmla="*/ 9613 h 9834"/>
              <a:gd name="connsiteX4-209" fmla="*/ 1 w 10000"/>
              <a:gd name="connsiteY4-210" fmla="*/ 6646 h 9834"/>
              <a:gd name="connsiteX0-211" fmla="*/ 1 w 10001"/>
              <a:gd name="connsiteY0-212" fmla="*/ 6758 h 10169"/>
              <a:gd name="connsiteX1-213" fmla="*/ 4836 w 10001"/>
              <a:gd name="connsiteY1-214" fmla="*/ 0 h 10169"/>
              <a:gd name="connsiteX2-215" fmla="*/ 9999 w 10001"/>
              <a:gd name="connsiteY2-216" fmla="*/ 6836 h 10169"/>
              <a:gd name="connsiteX3-217" fmla="*/ 5100 w 10001"/>
              <a:gd name="connsiteY3-218" fmla="*/ 9775 h 10169"/>
              <a:gd name="connsiteX4-219" fmla="*/ 1 w 10001"/>
              <a:gd name="connsiteY4-220" fmla="*/ 6758 h 10169"/>
              <a:gd name="connsiteX0-221" fmla="*/ 1 w 10001"/>
              <a:gd name="connsiteY0-222" fmla="*/ 6758 h 10432"/>
              <a:gd name="connsiteX1-223" fmla="*/ 4836 w 10001"/>
              <a:gd name="connsiteY1-224" fmla="*/ 0 h 10432"/>
              <a:gd name="connsiteX2-225" fmla="*/ 9999 w 10001"/>
              <a:gd name="connsiteY2-226" fmla="*/ 6836 h 10432"/>
              <a:gd name="connsiteX3-227" fmla="*/ 5100 w 10001"/>
              <a:gd name="connsiteY3-228" fmla="*/ 9775 h 10432"/>
              <a:gd name="connsiteX4-229" fmla="*/ 1 w 10001"/>
              <a:gd name="connsiteY4-230" fmla="*/ 6758 h 10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1" h="10432">
                <a:moveTo>
                  <a:pt x="1" y="6758"/>
                </a:moveTo>
                <a:cubicBezTo>
                  <a:pt x="-43" y="5129"/>
                  <a:pt x="3005" y="1876"/>
                  <a:pt x="4836" y="0"/>
                </a:cubicBezTo>
                <a:cubicBezTo>
                  <a:pt x="6668" y="1876"/>
                  <a:pt x="9955" y="5207"/>
                  <a:pt x="9999" y="6836"/>
                </a:cubicBezTo>
                <a:cubicBezTo>
                  <a:pt x="10043" y="8466"/>
                  <a:pt x="9539" y="11191"/>
                  <a:pt x="5100" y="9775"/>
                </a:cubicBezTo>
                <a:cubicBezTo>
                  <a:pt x="1364" y="11885"/>
                  <a:pt x="45" y="8387"/>
                  <a:pt x="1" y="6758"/>
                </a:cubicBezTo>
                <a:close/>
              </a:path>
            </a:pathLst>
          </a:custGeom>
          <a:gradFill>
            <a:gsLst>
              <a:gs pos="0">
                <a:srgbClr val="ABED41"/>
              </a:gs>
              <a:gs pos="100000">
                <a:srgbClr val="238C1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cision 7"/>
          <p:cNvSpPr/>
          <p:nvPr/>
        </p:nvSpPr>
        <p:spPr>
          <a:xfrm rot="17682718">
            <a:off x="3975798" y="3203778"/>
            <a:ext cx="363518" cy="63705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2"/>
              <a:gd name="connsiteY0-2" fmla="*/ 5000 h 10000"/>
              <a:gd name="connsiteX1-3" fmla="*/ 5000 w 10002"/>
              <a:gd name="connsiteY1-4" fmla="*/ 0 h 10000"/>
              <a:gd name="connsiteX2-5" fmla="*/ 10000 w 10002"/>
              <a:gd name="connsiteY2-6" fmla="*/ 5000 h 10000"/>
              <a:gd name="connsiteX3-7" fmla="*/ 5000 w 10002"/>
              <a:gd name="connsiteY3-8" fmla="*/ 10000 h 10000"/>
              <a:gd name="connsiteX4-9" fmla="*/ 0 w 10002"/>
              <a:gd name="connsiteY4-10" fmla="*/ 5000 h 10000"/>
              <a:gd name="connsiteX0-11" fmla="*/ 0 w 8749"/>
              <a:gd name="connsiteY0-12" fmla="*/ 5000 h 10000"/>
              <a:gd name="connsiteX1-13" fmla="*/ 5000 w 8749"/>
              <a:gd name="connsiteY1-14" fmla="*/ 0 h 10000"/>
              <a:gd name="connsiteX2-15" fmla="*/ 8745 w 8749"/>
              <a:gd name="connsiteY2-16" fmla="*/ 4722 h 10000"/>
              <a:gd name="connsiteX3-17" fmla="*/ 5000 w 8749"/>
              <a:gd name="connsiteY3-18" fmla="*/ 10000 h 10000"/>
              <a:gd name="connsiteX4-19" fmla="*/ 0 w 8749"/>
              <a:gd name="connsiteY4-20" fmla="*/ 5000 h 10000"/>
              <a:gd name="connsiteX0-21" fmla="*/ 0 w 9999"/>
              <a:gd name="connsiteY0-22" fmla="*/ 5000 h 10000"/>
              <a:gd name="connsiteX1-23" fmla="*/ 5715 w 9999"/>
              <a:gd name="connsiteY1-24" fmla="*/ 0 h 10000"/>
              <a:gd name="connsiteX2-25" fmla="*/ 9995 w 9999"/>
              <a:gd name="connsiteY2-26" fmla="*/ 4722 h 10000"/>
              <a:gd name="connsiteX3-27" fmla="*/ 5715 w 9999"/>
              <a:gd name="connsiteY3-28" fmla="*/ 10000 h 10000"/>
              <a:gd name="connsiteX4-29" fmla="*/ 0 w 9999"/>
              <a:gd name="connsiteY4-30" fmla="*/ 5000 h 10000"/>
              <a:gd name="connsiteX0-31" fmla="*/ 1 w 9181"/>
              <a:gd name="connsiteY0-32" fmla="*/ 6389 h 10000"/>
              <a:gd name="connsiteX1-33" fmla="*/ 4897 w 9181"/>
              <a:gd name="connsiteY1-34" fmla="*/ 0 h 10000"/>
              <a:gd name="connsiteX2-35" fmla="*/ 9177 w 9181"/>
              <a:gd name="connsiteY2-36" fmla="*/ 4722 h 10000"/>
              <a:gd name="connsiteX3-37" fmla="*/ 4897 w 9181"/>
              <a:gd name="connsiteY3-38" fmla="*/ 10000 h 10000"/>
              <a:gd name="connsiteX4-39" fmla="*/ 1 w 9181"/>
              <a:gd name="connsiteY4-40" fmla="*/ 6389 h 10000"/>
              <a:gd name="connsiteX0-41" fmla="*/ 1 w 10595"/>
              <a:gd name="connsiteY0-42" fmla="*/ 6389 h 10000"/>
              <a:gd name="connsiteX1-43" fmla="*/ 5334 w 10595"/>
              <a:gd name="connsiteY1-44" fmla="*/ 0 h 10000"/>
              <a:gd name="connsiteX2-45" fmla="*/ 10591 w 10595"/>
              <a:gd name="connsiteY2-46" fmla="*/ 6632 h 10000"/>
              <a:gd name="connsiteX3-47" fmla="*/ 5334 w 10595"/>
              <a:gd name="connsiteY3-48" fmla="*/ 10000 h 10000"/>
              <a:gd name="connsiteX4-49" fmla="*/ 1 w 10595"/>
              <a:gd name="connsiteY4-50" fmla="*/ 6389 h 10000"/>
              <a:gd name="connsiteX0-51" fmla="*/ 1 w 10595"/>
              <a:gd name="connsiteY0-52" fmla="*/ 6389 h 10000"/>
              <a:gd name="connsiteX1-53" fmla="*/ 5334 w 10595"/>
              <a:gd name="connsiteY1-54" fmla="*/ 0 h 10000"/>
              <a:gd name="connsiteX2-55" fmla="*/ 10591 w 10595"/>
              <a:gd name="connsiteY2-56" fmla="*/ 6632 h 10000"/>
              <a:gd name="connsiteX3-57" fmla="*/ 5334 w 10595"/>
              <a:gd name="connsiteY3-58" fmla="*/ 10000 h 10000"/>
              <a:gd name="connsiteX4-59" fmla="*/ 1 w 10595"/>
              <a:gd name="connsiteY4-60" fmla="*/ 6389 h 10000"/>
              <a:gd name="connsiteX0-61" fmla="*/ 1 w 10595"/>
              <a:gd name="connsiteY0-62" fmla="*/ 6389 h 10000"/>
              <a:gd name="connsiteX1-63" fmla="*/ 5334 w 10595"/>
              <a:gd name="connsiteY1-64" fmla="*/ 0 h 10000"/>
              <a:gd name="connsiteX2-65" fmla="*/ 10591 w 10595"/>
              <a:gd name="connsiteY2-66" fmla="*/ 6632 h 10000"/>
              <a:gd name="connsiteX3-67" fmla="*/ 5334 w 10595"/>
              <a:gd name="connsiteY3-68" fmla="*/ 10000 h 10000"/>
              <a:gd name="connsiteX4-69" fmla="*/ 1 w 10595"/>
              <a:gd name="connsiteY4-70" fmla="*/ 6389 h 10000"/>
              <a:gd name="connsiteX0-71" fmla="*/ 1 w 10595"/>
              <a:gd name="connsiteY0-72" fmla="*/ 5764 h 10000"/>
              <a:gd name="connsiteX1-73" fmla="*/ 5334 w 10595"/>
              <a:gd name="connsiteY1-74" fmla="*/ 0 h 10000"/>
              <a:gd name="connsiteX2-75" fmla="*/ 10591 w 10595"/>
              <a:gd name="connsiteY2-76" fmla="*/ 6632 h 10000"/>
              <a:gd name="connsiteX3-77" fmla="*/ 5334 w 10595"/>
              <a:gd name="connsiteY3-78" fmla="*/ 10000 h 10000"/>
              <a:gd name="connsiteX4-79" fmla="*/ 1 w 10595"/>
              <a:gd name="connsiteY4-80" fmla="*/ 5764 h 10000"/>
              <a:gd name="connsiteX0-81" fmla="*/ 1 w 11189"/>
              <a:gd name="connsiteY0-82" fmla="*/ 5764 h 10000"/>
              <a:gd name="connsiteX1-83" fmla="*/ 5334 w 11189"/>
              <a:gd name="connsiteY1-84" fmla="*/ 0 h 10000"/>
              <a:gd name="connsiteX2-85" fmla="*/ 11186 w 11189"/>
              <a:gd name="connsiteY2-86" fmla="*/ 6076 h 10000"/>
              <a:gd name="connsiteX3-87" fmla="*/ 5334 w 11189"/>
              <a:gd name="connsiteY3-88" fmla="*/ 10000 h 10000"/>
              <a:gd name="connsiteX4-89" fmla="*/ 1 w 11189"/>
              <a:gd name="connsiteY4-90" fmla="*/ 5764 h 10000"/>
              <a:gd name="connsiteX0-91" fmla="*/ 0 w 11560"/>
              <a:gd name="connsiteY0-92" fmla="*/ 6250 h 10000"/>
              <a:gd name="connsiteX1-93" fmla="*/ 5705 w 11560"/>
              <a:gd name="connsiteY1-94" fmla="*/ 0 h 10000"/>
              <a:gd name="connsiteX2-95" fmla="*/ 11557 w 11560"/>
              <a:gd name="connsiteY2-96" fmla="*/ 6076 h 10000"/>
              <a:gd name="connsiteX3-97" fmla="*/ 5705 w 11560"/>
              <a:gd name="connsiteY3-98" fmla="*/ 10000 h 10000"/>
              <a:gd name="connsiteX4-99" fmla="*/ 0 w 11560"/>
              <a:gd name="connsiteY4-100" fmla="*/ 6250 h 10000"/>
              <a:gd name="connsiteX0-101" fmla="*/ 1 w 11338"/>
              <a:gd name="connsiteY0-102" fmla="*/ 6007 h 10000"/>
              <a:gd name="connsiteX1-103" fmla="*/ 5483 w 11338"/>
              <a:gd name="connsiteY1-104" fmla="*/ 0 h 10000"/>
              <a:gd name="connsiteX2-105" fmla="*/ 11335 w 11338"/>
              <a:gd name="connsiteY2-106" fmla="*/ 6076 h 10000"/>
              <a:gd name="connsiteX3-107" fmla="*/ 5483 w 11338"/>
              <a:gd name="connsiteY3-108" fmla="*/ 10000 h 10000"/>
              <a:gd name="connsiteX4-109" fmla="*/ 1 w 11338"/>
              <a:gd name="connsiteY4-110" fmla="*/ 6007 h 10000"/>
              <a:gd name="connsiteX0-111" fmla="*/ 1 w 11338"/>
              <a:gd name="connsiteY0-112" fmla="*/ 6007 h 10000"/>
              <a:gd name="connsiteX1-113" fmla="*/ 5483 w 11338"/>
              <a:gd name="connsiteY1-114" fmla="*/ 0 h 10000"/>
              <a:gd name="connsiteX2-115" fmla="*/ 11335 w 11338"/>
              <a:gd name="connsiteY2-116" fmla="*/ 6076 h 10000"/>
              <a:gd name="connsiteX3-117" fmla="*/ 5483 w 11338"/>
              <a:gd name="connsiteY3-118" fmla="*/ 10000 h 10000"/>
              <a:gd name="connsiteX4-119" fmla="*/ 1 w 11338"/>
              <a:gd name="connsiteY4-120" fmla="*/ 6007 h 10000"/>
              <a:gd name="connsiteX0-121" fmla="*/ 1 w 11338"/>
              <a:gd name="connsiteY0-122" fmla="*/ 6007 h 10000"/>
              <a:gd name="connsiteX1-123" fmla="*/ 5483 w 11338"/>
              <a:gd name="connsiteY1-124" fmla="*/ 0 h 10000"/>
              <a:gd name="connsiteX2-125" fmla="*/ 11335 w 11338"/>
              <a:gd name="connsiteY2-126" fmla="*/ 6076 h 10000"/>
              <a:gd name="connsiteX3-127" fmla="*/ 5483 w 11338"/>
              <a:gd name="connsiteY3-128" fmla="*/ 10000 h 10000"/>
              <a:gd name="connsiteX4-129" fmla="*/ 1 w 11338"/>
              <a:gd name="connsiteY4-130" fmla="*/ 6007 h 10000"/>
              <a:gd name="connsiteX0-131" fmla="*/ 1 w 11338"/>
              <a:gd name="connsiteY0-132" fmla="*/ 6007 h 10000"/>
              <a:gd name="connsiteX1-133" fmla="*/ 5483 w 11338"/>
              <a:gd name="connsiteY1-134" fmla="*/ 0 h 10000"/>
              <a:gd name="connsiteX2-135" fmla="*/ 11335 w 11338"/>
              <a:gd name="connsiteY2-136" fmla="*/ 6076 h 10000"/>
              <a:gd name="connsiteX3-137" fmla="*/ 5483 w 11338"/>
              <a:gd name="connsiteY3-138" fmla="*/ 10000 h 10000"/>
              <a:gd name="connsiteX4-139" fmla="*/ 1 w 11338"/>
              <a:gd name="connsiteY4-140" fmla="*/ 6007 h 10000"/>
              <a:gd name="connsiteX0-141" fmla="*/ 1 w 11338"/>
              <a:gd name="connsiteY0-142" fmla="*/ 6007 h 10000"/>
              <a:gd name="connsiteX1-143" fmla="*/ 5483 w 11338"/>
              <a:gd name="connsiteY1-144" fmla="*/ 0 h 10000"/>
              <a:gd name="connsiteX2-145" fmla="*/ 11335 w 11338"/>
              <a:gd name="connsiteY2-146" fmla="*/ 6076 h 10000"/>
              <a:gd name="connsiteX3-147" fmla="*/ 5483 w 11338"/>
              <a:gd name="connsiteY3-148" fmla="*/ 10000 h 10000"/>
              <a:gd name="connsiteX4-149" fmla="*/ 1 w 11338"/>
              <a:gd name="connsiteY4-150" fmla="*/ 6007 h 10000"/>
              <a:gd name="connsiteX0-151" fmla="*/ 1 w 11338"/>
              <a:gd name="connsiteY0-152" fmla="*/ 6007 h 10000"/>
              <a:gd name="connsiteX1-153" fmla="*/ 5483 w 11338"/>
              <a:gd name="connsiteY1-154" fmla="*/ 0 h 10000"/>
              <a:gd name="connsiteX2-155" fmla="*/ 11335 w 11338"/>
              <a:gd name="connsiteY2-156" fmla="*/ 6076 h 10000"/>
              <a:gd name="connsiteX3-157" fmla="*/ 5929 w 11338"/>
              <a:gd name="connsiteY3-158" fmla="*/ 10000 h 10000"/>
              <a:gd name="connsiteX4-159" fmla="*/ 1 w 11338"/>
              <a:gd name="connsiteY4-160" fmla="*/ 6007 h 10000"/>
              <a:gd name="connsiteX0-161" fmla="*/ 1 w 11335"/>
              <a:gd name="connsiteY0-162" fmla="*/ 6007 h 10069"/>
              <a:gd name="connsiteX1-163" fmla="*/ 5483 w 11335"/>
              <a:gd name="connsiteY1-164" fmla="*/ 0 h 10069"/>
              <a:gd name="connsiteX2-165" fmla="*/ 11335 w 11335"/>
              <a:gd name="connsiteY2-166" fmla="*/ 6076 h 10069"/>
              <a:gd name="connsiteX3-167" fmla="*/ 5557 w 11335"/>
              <a:gd name="connsiteY3-168" fmla="*/ 10069 h 10069"/>
              <a:gd name="connsiteX4-169" fmla="*/ 1 w 11335"/>
              <a:gd name="connsiteY4-170" fmla="*/ 6007 h 10069"/>
              <a:gd name="connsiteX0-171" fmla="*/ 1 w 11337"/>
              <a:gd name="connsiteY0-172" fmla="*/ 6007 h 8949"/>
              <a:gd name="connsiteX1-173" fmla="*/ 5483 w 11337"/>
              <a:gd name="connsiteY1-174" fmla="*/ 0 h 8949"/>
              <a:gd name="connsiteX2-175" fmla="*/ 11335 w 11337"/>
              <a:gd name="connsiteY2-176" fmla="*/ 6076 h 8949"/>
              <a:gd name="connsiteX3-177" fmla="*/ 5836 w 11337"/>
              <a:gd name="connsiteY3-178" fmla="*/ 8949 h 8949"/>
              <a:gd name="connsiteX4-179" fmla="*/ 1 w 11337"/>
              <a:gd name="connsiteY4-180" fmla="*/ 6007 h 8949"/>
              <a:gd name="connsiteX0-181" fmla="*/ 1 w 9999"/>
              <a:gd name="connsiteY0-182" fmla="*/ 6712 h 10100"/>
              <a:gd name="connsiteX1-183" fmla="*/ 4836 w 9999"/>
              <a:gd name="connsiteY1-184" fmla="*/ 0 h 10100"/>
              <a:gd name="connsiteX2-185" fmla="*/ 9998 w 9999"/>
              <a:gd name="connsiteY2-186" fmla="*/ 6790 h 10100"/>
              <a:gd name="connsiteX3-187" fmla="*/ 5148 w 9999"/>
              <a:gd name="connsiteY3-188" fmla="*/ 10000 h 10100"/>
              <a:gd name="connsiteX4-189" fmla="*/ 1 w 9999"/>
              <a:gd name="connsiteY4-190" fmla="*/ 6712 h 10100"/>
              <a:gd name="connsiteX0-191" fmla="*/ 1 w 10000"/>
              <a:gd name="connsiteY0-192" fmla="*/ 6646 h 10107"/>
              <a:gd name="connsiteX1-193" fmla="*/ 4836 w 10000"/>
              <a:gd name="connsiteY1-194" fmla="*/ 0 h 10107"/>
              <a:gd name="connsiteX2-195" fmla="*/ 9999 w 10000"/>
              <a:gd name="connsiteY2-196" fmla="*/ 6723 h 10107"/>
              <a:gd name="connsiteX3-197" fmla="*/ 5149 w 10000"/>
              <a:gd name="connsiteY3-198" fmla="*/ 9901 h 10107"/>
              <a:gd name="connsiteX4-199" fmla="*/ 1 w 10000"/>
              <a:gd name="connsiteY4-200" fmla="*/ 6646 h 10107"/>
              <a:gd name="connsiteX0-201" fmla="*/ 1 w 10000"/>
              <a:gd name="connsiteY0-202" fmla="*/ 6646 h 9834"/>
              <a:gd name="connsiteX1-203" fmla="*/ 4836 w 10000"/>
              <a:gd name="connsiteY1-204" fmla="*/ 0 h 9834"/>
              <a:gd name="connsiteX2-205" fmla="*/ 9999 w 10000"/>
              <a:gd name="connsiteY2-206" fmla="*/ 6723 h 9834"/>
              <a:gd name="connsiteX3-207" fmla="*/ 5100 w 10000"/>
              <a:gd name="connsiteY3-208" fmla="*/ 9613 h 9834"/>
              <a:gd name="connsiteX4-209" fmla="*/ 1 w 10000"/>
              <a:gd name="connsiteY4-210" fmla="*/ 6646 h 9834"/>
              <a:gd name="connsiteX0-211" fmla="*/ 1 w 10001"/>
              <a:gd name="connsiteY0-212" fmla="*/ 6758 h 10169"/>
              <a:gd name="connsiteX1-213" fmla="*/ 4836 w 10001"/>
              <a:gd name="connsiteY1-214" fmla="*/ 0 h 10169"/>
              <a:gd name="connsiteX2-215" fmla="*/ 9999 w 10001"/>
              <a:gd name="connsiteY2-216" fmla="*/ 6836 h 10169"/>
              <a:gd name="connsiteX3-217" fmla="*/ 5100 w 10001"/>
              <a:gd name="connsiteY3-218" fmla="*/ 9775 h 10169"/>
              <a:gd name="connsiteX4-219" fmla="*/ 1 w 10001"/>
              <a:gd name="connsiteY4-220" fmla="*/ 6758 h 10169"/>
              <a:gd name="connsiteX0-221" fmla="*/ 1 w 10001"/>
              <a:gd name="connsiteY0-222" fmla="*/ 6758 h 10432"/>
              <a:gd name="connsiteX1-223" fmla="*/ 4836 w 10001"/>
              <a:gd name="connsiteY1-224" fmla="*/ 0 h 10432"/>
              <a:gd name="connsiteX2-225" fmla="*/ 9999 w 10001"/>
              <a:gd name="connsiteY2-226" fmla="*/ 6836 h 10432"/>
              <a:gd name="connsiteX3-227" fmla="*/ 5100 w 10001"/>
              <a:gd name="connsiteY3-228" fmla="*/ 9775 h 10432"/>
              <a:gd name="connsiteX4-229" fmla="*/ 1 w 10001"/>
              <a:gd name="connsiteY4-230" fmla="*/ 6758 h 10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1" h="10432">
                <a:moveTo>
                  <a:pt x="1" y="6758"/>
                </a:moveTo>
                <a:cubicBezTo>
                  <a:pt x="-43" y="5129"/>
                  <a:pt x="3005" y="1876"/>
                  <a:pt x="4836" y="0"/>
                </a:cubicBezTo>
                <a:cubicBezTo>
                  <a:pt x="6668" y="1876"/>
                  <a:pt x="9955" y="5207"/>
                  <a:pt x="9999" y="6836"/>
                </a:cubicBezTo>
                <a:cubicBezTo>
                  <a:pt x="10043" y="8466"/>
                  <a:pt x="9539" y="11191"/>
                  <a:pt x="5100" y="9775"/>
                </a:cubicBezTo>
                <a:cubicBezTo>
                  <a:pt x="1364" y="11885"/>
                  <a:pt x="45" y="8387"/>
                  <a:pt x="1" y="6758"/>
                </a:cubicBezTo>
                <a:close/>
              </a:path>
            </a:pathLst>
          </a:custGeom>
          <a:gradFill>
            <a:gsLst>
              <a:gs pos="0">
                <a:srgbClr val="ABED41"/>
              </a:gs>
              <a:gs pos="100000">
                <a:srgbClr val="238C1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cision 7"/>
          <p:cNvSpPr/>
          <p:nvPr/>
        </p:nvSpPr>
        <p:spPr>
          <a:xfrm rot="15014553">
            <a:off x="3341591" y="4097543"/>
            <a:ext cx="363518" cy="637059"/>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2"/>
              <a:gd name="connsiteY0-2" fmla="*/ 5000 h 10000"/>
              <a:gd name="connsiteX1-3" fmla="*/ 5000 w 10002"/>
              <a:gd name="connsiteY1-4" fmla="*/ 0 h 10000"/>
              <a:gd name="connsiteX2-5" fmla="*/ 10000 w 10002"/>
              <a:gd name="connsiteY2-6" fmla="*/ 5000 h 10000"/>
              <a:gd name="connsiteX3-7" fmla="*/ 5000 w 10002"/>
              <a:gd name="connsiteY3-8" fmla="*/ 10000 h 10000"/>
              <a:gd name="connsiteX4-9" fmla="*/ 0 w 10002"/>
              <a:gd name="connsiteY4-10" fmla="*/ 5000 h 10000"/>
              <a:gd name="connsiteX0-11" fmla="*/ 0 w 8749"/>
              <a:gd name="connsiteY0-12" fmla="*/ 5000 h 10000"/>
              <a:gd name="connsiteX1-13" fmla="*/ 5000 w 8749"/>
              <a:gd name="connsiteY1-14" fmla="*/ 0 h 10000"/>
              <a:gd name="connsiteX2-15" fmla="*/ 8745 w 8749"/>
              <a:gd name="connsiteY2-16" fmla="*/ 4722 h 10000"/>
              <a:gd name="connsiteX3-17" fmla="*/ 5000 w 8749"/>
              <a:gd name="connsiteY3-18" fmla="*/ 10000 h 10000"/>
              <a:gd name="connsiteX4-19" fmla="*/ 0 w 8749"/>
              <a:gd name="connsiteY4-20" fmla="*/ 5000 h 10000"/>
              <a:gd name="connsiteX0-21" fmla="*/ 0 w 9999"/>
              <a:gd name="connsiteY0-22" fmla="*/ 5000 h 10000"/>
              <a:gd name="connsiteX1-23" fmla="*/ 5715 w 9999"/>
              <a:gd name="connsiteY1-24" fmla="*/ 0 h 10000"/>
              <a:gd name="connsiteX2-25" fmla="*/ 9995 w 9999"/>
              <a:gd name="connsiteY2-26" fmla="*/ 4722 h 10000"/>
              <a:gd name="connsiteX3-27" fmla="*/ 5715 w 9999"/>
              <a:gd name="connsiteY3-28" fmla="*/ 10000 h 10000"/>
              <a:gd name="connsiteX4-29" fmla="*/ 0 w 9999"/>
              <a:gd name="connsiteY4-30" fmla="*/ 5000 h 10000"/>
              <a:gd name="connsiteX0-31" fmla="*/ 1 w 9181"/>
              <a:gd name="connsiteY0-32" fmla="*/ 6389 h 10000"/>
              <a:gd name="connsiteX1-33" fmla="*/ 4897 w 9181"/>
              <a:gd name="connsiteY1-34" fmla="*/ 0 h 10000"/>
              <a:gd name="connsiteX2-35" fmla="*/ 9177 w 9181"/>
              <a:gd name="connsiteY2-36" fmla="*/ 4722 h 10000"/>
              <a:gd name="connsiteX3-37" fmla="*/ 4897 w 9181"/>
              <a:gd name="connsiteY3-38" fmla="*/ 10000 h 10000"/>
              <a:gd name="connsiteX4-39" fmla="*/ 1 w 9181"/>
              <a:gd name="connsiteY4-40" fmla="*/ 6389 h 10000"/>
              <a:gd name="connsiteX0-41" fmla="*/ 1 w 10595"/>
              <a:gd name="connsiteY0-42" fmla="*/ 6389 h 10000"/>
              <a:gd name="connsiteX1-43" fmla="*/ 5334 w 10595"/>
              <a:gd name="connsiteY1-44" fmla="*/ 0 h 10000"/>
              <a:gd name="connsiteX2-45" fmla="*/ 10591 w 10595"/>
              <a:gd name="connsiteY2-46" fmla="*/ 6632 h 10000"/>
              <a:gd name="connsiteX3-47" fmla="*/ 5334 w 10595"/>
              <a:gd name="connsiteY3-48" fmla="*/ 10000 h 10000"/>
              <a:gd name="connsiteX4-49" fmla="*/ 1 w 10595"/>
              <a:gd name="connsiteY4-50" fmla="*/ 6389 h 10000"/>
              <a:gd name="connsiteX0-51" fmla="*/ 1 w 10595"/>
              <a:gd name="connsiteY0-52" fmla="*/ 6389 h 10000"/>
              <a:gd name="connsiteX1-53" fmla="*/ 5334 w 10595"/>
              <a:gd name="connsiteY1-54" fmla="*/ 0 h 10000"/>
              <a:gd name="connsiteX2-55" fmla="*/ 10591 w 10595"/>
              <a:gd name="connsiteY2-56" fmla="*/ 6632 h 10000"/>
              <a:gd name="connsiteX3-57" fmla="*/ 5334 w 10595"/>
              <a:gd name="connsiteY3-58" fmla="*/ 10000 h 10000"/>
              <a:gd name="connsiteX4-59" fmla="*/ 1 w 10595"/>
              <a:gd name="connsiteY4-60" fmla="*/ 6389 h 10000"/>
              <a:gd name="connsiteX0-61" fmla="*/ 1 w 10595"/>
              <a:gd name="connsiteY0-62" fmla="*/ 6389 h 10000"/>
              <a:gd name="connsiteX1-63" fmla="*/ 5334 w 10595"/>
              <a:gd name="connsiteY1-64" fmla="*/ 0 h 10000"/>
              <a:gd name="connsiteX2-65" fmla="*/ 10591 w 10595"/>
              <a:gd name="connsiteY2-66" fmla="*/ 6632 h 10000"/>
              <a:gd name="connsiteX3-67" fmla="*/ 5334 w 10595"/>
              <a:gd name="connsiteY3-68" fmla="*/ 10000 h 10000"/>
              <a:gd name="connsiteX4-69" fmla="*/ 1 w 10595"/>
              <a:gd name="connsiteY4-70" fmla="*/ 6389 h 10000"/>
              <a:gd name="connsiteX0-71" fmla="*/ 1 w 10595"/>
              <a:gd name="connsiteY0-72" fmla="*/ 5764 h 10000"/>
              <a:gd name="connsiteX1-73" fmla="*/ 5334 w 10595"/>
              <a:gd name="connsiteY1-74" fmla="*/ 0 h 10000"/>
              <a:gd name="connsiteX2-75" fmla="*/ 10591 w 10595"/>
              <a:gd name="connsiteY2-76" fmla="*/ 6632 h 10000"/>
              <a:gd name="connsiteX3-77" fmla="*/ 5334 w 10595"/>
              <a:gd name="connsiteY3-78" fmla="*/ 10000 h 10000"/>
              <a:gd name="connsiteX4-79" fmla="*/ 1 w 10595"/>
              <a:gd name="connsiteY4-80" fmla="*/ 5764 h 10000"/>
              <a:gd name="connsiteX0-81" fmla="*/ 1 w 11189"/>
              <a:gd name="connsiteY0-82" fmla="*/ 5764 h 10000"/>
              <a:gd name="connsiteX1-83" fmla="*/ 5334 w 11189"/>
              <a:gd name="connsiteY1-84" fmla="*/ 0 h 10000"/>
              <a:gd name="connsiteX2-85" fmla="*/ 11186 w 11189"/>
              <a:gd name="connsiteY2-86" fmla="*/ 6076 h 10000"/>
              <a:gd name="connsiteX3-87" fmla="*/ 5334 w 11189"/>
              <a:gd name="connsiteY3-88" fmla="*/ 10000 h 10000"/>
              <a:gd name="connsiteX4-89" fmla="*/ 1 w 11189"/>
              <a:gd name="connsiteY4-90" fmla="*/ 5764 h 10000"/>
              <a:gd name="connsiteX0-91" fmla="*/ 0 w 11560"/>
              <a:gd name="connsiteY0-92" fmla="*/ 6250 h 10000"/>
              <a:gd name="connsiteX1-93" fmla="*/ 5705 w 11560"/>
              <a:gd name="connsiteY1-94" fmla="*/ 0 h 10000"/>
              <a:gd name="connsiteX2-95" fmla="*/ 11557 w 11560"/>
              <a:gd name="connsiteY2-96" fmla="*/ 6076 h 10000"/>
              <a:gd name="connsiteX3-97" fmla="*/ 5705 w 11560"/>
              <a:gd name="connsiteY3-98" fmla="*/ 10000 h 10000"/>
              <a:gd name="connsiteX4-99" fmla="*/ 0 w 11560"/>
              <a:gd name="connsiteY4-100" fmla="*/ 6250 h 10000"/>
              <a:gd name="connsiteX0-101" fmla="*/ 1 w 11338"/>
              <a:gd name="connsiteY0-102" fmla="*/ 6007 h 10000"/>
              <a:gd name="connsiteX1-103" fmla="*/ 5483 w 11338"/>
              <a:gd name="connsiteY1-104" fmla="*/ 0 h 10000"/>
              <a:gd name="connsiteX2-105" fmla="*/ 11335 w 11338"/>
              <a:gd name="connsiteY2-106" fmla="*/ 6076 h 10000"/>
              <a:gd name="connsiteX3-107" fmla="*/ 5483 w 11338"/>
              <a:gd name="connsiteY3-108" fmla="*/ 10000 h 10000"/>
              <a:gd name="connsiteX4-109" fmla="*/ 1 w 11338"/>
              <a:gd name="connsiteY4-110" fmla="*/ 6007 h 10000"/>
              <a:gd name="connsiteX0-111" fmla="*/ 1 w 11338"/>
              <a:gd name="connsiteY0-112" fmla="*/ 6007 h 10000"/>
              <a:gd name="connsiteX1-113" fmla="*/ 5483 w 11338"/>
              <a:gd name="connsiteY1-114" fmla="*/ 0 h 10000"/>
              <a:gd name="connsiteX2-115" fmla="*/ 11335 w 11338"/>
              <a:gd name="connsiteY2-116" fmla="*/ 6076 h 10000"/>
              <a:gd name="connsiteX3-117" fmla="*/ 5483 w 11338"/>
              <a:gd name="connsiteY3-118" fmla="*/ 10000 h 10000"/>
              <a:gd name="connsiteX4-119" fmla="*/ 1 w 11338"/>
              <a:gd name="connsiteY4-120" fmla="*/ 6007 h 10000"/>
              <a:gd name="connsiteX0-121" fmla="*/ 1 w 11338"/>
              <a:gd name="connsiteY0-122" fmla="*/ 6007 h 10000"/>
              <a:gd name="connsiteX1-123" fmla="*/ 5483 w 11338"/>
              <a:gd name="connsiteY1-124" fmla="*/ 0 h 10000"/>
              <a:gd name="connsiteX2-125" fmla="*/ 11335 w 11338"/>
              <a:gd name="connsiteY2-126" fmla="*/ 6076 h 10000"/>
              <a:gd name="connsiteX3-127" fmla="*/ 5483 w 11338"/>
              <a:gd name="connsiteY3-128" fmla="*/ 10000 h 10000"/>
              <a:gd name="connsiteX4-129" fmla="*/ 1 w 11338"/>
              <a:gd name="connsiteY4-130" fmla="*/ 6007 h 10000"/>
              <a:gd name="connsiteX0-131" fmla="*/ 1 w 11338"/>
              <a:gd name="connsiteY0-132" fmla="*/ 6007 h 10000"/>
              <a:gd name="connsiteX1-133" fmla="*/ 5483 w 11338"/>
              <a:gd name="connsiteY1-134" fmla="*/ 0 h 10000"/>
              <a:gd name="connsiteX2-135" fmla="*/ 11335 w 11338"/>
              <a:gd name="connsiteY2-136" fmla="*/ 6076 h 10000"/>
              <a:gd name="connsiteX3-137" fmla="*/ 5483 w 11338"/>
              <a:gd name="connsiteY3-138" fmla="*/ 10000 h 10000"/>
              <a:gd name="connsiteX4-139" fmla="*/ 1 w 11338"/>
              <a:gd name="connsiteY4-140" fmla="*/ 6007 h 10000"/>
              <a:gd name="connsiteX0-141" fmla="*/ 1 w 11338"/>
              <a:gd name="connsiteY0-142" fmla="*/ 6007 h 10000"/>
              <a:gd name="connsiteX1-143" fmla="*/ 5483 w 11338"/>
              <a:gd name="connsiteY1-144" fmla="*/ 0 h 10000"/>
              <a:gd name="connsiteX2-145" fmla="*/ 11335 w 11338"/>
              <a:gd name="connsiteY2-146" fmla="*/ 6076 h 10000"/>
              <a:gd name="connsiteX3-147" fmla="*/ 5483 w 11338"/>
              <a:gd name="connsiteY3-148" fmla="*/ 10000 h 10000"/>
              <a:gd name="connsiteX4-149" fmla="*/ 1 w 11338"/>
              <a:gd name="connsiteY4-150" fmla="*/ 6007 h 10000"/>
              <a:gd name="connsiteX0-151" fmla="*/ 1 w 11338"/>
              <a:gd name="connsiteY0-152" fmla="*/ 6007 h 10000"/>
              <a:gd name="connsiteX1-153" fmla="*/ 5483 w 11338"/>
              <a:gd name="connsiteY1-154" fmla="*/ 0 h 10000"/>
              <a:gd name="connsiteX2-155" fmla="*/ 11335 w 11338"/>
              <a:gd name="connsiteY2-156" fmla="*/ 6076 h 10000"/>
              <a:gd name="connsiteX3-157" fmla="*/ 5929 w 11338"/>
              <a:gd name="connsiteY3-158" fmla="*/ 10000 h 10000"/>
              <a:gd name="connsiteX4-159" fmla="*/ 1 w 11338"/>
              <a:gd name="connsiteY4-160" fmla="*/ 6007 h 10000"/>
              <a:gd name="connsiteX0-161" fmla="*/ 1 w 11335"/>
              <a:gd name="connsiteY0-162" fmla="*/ 6007 h 10069"/>
              <a:gd name="connsiteX1-163" fmla="*/ 5483 w 11335"/>
              <a:gd name="connsiteY1-164" fmla="*/ 0 h 10069"/>
              <a:gd name="connsiteX2-165" fmla="*/ 11335 w 11335"/>
              <a:gd name="connsiteY2-166" fmla="*/ 6076 h 10069"/>
              <a:gd name="connsiteX3-167" fmla="*/ 5557 w 11335"/>
              <a:gd name="connsiteY3-168" fmla="*/ 10069 h 10069"/>
              <a:gd name="connsiteX4-169" fmla="*/ 1 w 11335"/>
              <a:gd name="connsiteY4-170" fmla="*/ 6007 h 10069"/>
              <a:gd name="connsiteX0-171" fmla="*/ 1 w 11337"/>
              <a:gd name="connsiteY0-172" fmla="*/ 6007 h 8949"/>
              <a:gd name="connsiteX1-173" fmla="*/ 5483 w 11337"/>
              <a:gd name="connsiteY1-174" fmla="*/ 0 h 8949"/>
              <a:gd name="connsiteX2-175" fmla="*/ 11335 w 11337"/>
              <a:gd name="connsiteY2-176" fmla="*/ 6076 h 8949"/>
              <a:gd name="connsiteX3-177" fmla="*/ 5836 w 11337"/>
              <a:gd name="connsiteY3-178" fmla="*/ 8949 h 8949"/>
              <a:gd name="connsiteX4-179" fmla="*/ 1 w 11337"/>
              <a:gd name="connsiteY4-180" fmla="*/ 6007 h 8949"/>
              <a:gd name="connsiteX0-181" fmla="*/ 1 w 9999"/>
              <a:gd name="connsiteY0-182" fmla="*/ 6712 h 10100"/>
              <a:gd name="connsiteX1-183" fmla="*/ 4836 w 9999"/>
              <a:gd name="connsiteY1-184" fmla="*/ 0 h 10100"/>
              <a:gd name="connsiteX2-185" fmla="*/ 9998 w 9999"/>
              <a:gd name="connsiteY2-186" fmla="*/ 6790 h 10100"/>
              <a:gd name="connsiteX3-187" fmla="*/ 5148 w 9999"/>
              <a:gd name="connsiteY3-188" fmla="*/ 10000 h 10100"/>
              <a:gd name="connsiteX4-189" fmla="*/ 1 w 9999"/>
              <a:gd name="connsiteY4-190" fmla="*/ 6712 h 10100"/>
              <a:gd name="connsiteX0-191" fmla="*/ 1 w 10000"/>
              <a:gd name="connsiteY0-192" fmla="*/ 6646 h 10107"/>
              <a:gd name="connsiteX1-193" fmla="*/ 4836 w 10000"/>
              <a:gd name="connsiteY1-194" fmla="*/ 0 h 10107"/>
              <a:gd name="connsiteX2-195" fmla="*/ 9999 w 10000"/>
              <a:gd name="connsiteY2-196" fmla="*/ 6723 h 10107"/>
              <a:gd name="connsiteX3-197" fmla="*/ 5149 w 10000"/>
              <a:gd name="connsiteY3-198" fmla="*/ 9901 h 10107"/>
              <a:gd name="connsiteX4-199" fmla="*/ 1 w 10000"/>
              <a:gd name="connsiteY4-200" fmla="*/ 6646 h 10107"/>
              <a:gd name="connsiteX0-201" fmla="*/ 1 w 10000"/>
              <a:gd name="connsiteY0-202" fmla="*/ 6646 h 9834"/>
              <a:gd name="connsiteX1-203" fmla="*/ 4836 w 10000"/>
              <a:gd name="connsiteY1-204" fmla="*/ 0 h 9834"/>
              <a:gd name="connsiteX2-205" fmla="*/ 9999 w 10000"/>
              <a:gd name="connsiteY2-206" fmla="*/ 6723 h 9834"/>
              <a:gd name="connsiteX3-207" fmla="*/ 5100 w 10000"/>
              <a:gd name="connsiteY3-208" fmla="*/ 9613 h 9834"/>
              <a:gd name="connsiteX4-209" fmla="*/ 1 w 10000"/>
              <a:gd name="connsiteY4-210" fmla="*/ 6646 h 9834"/>
              <a:gd name="connsiteX0-211" fmla="*/ 1 w 10001"/>
              <a:gd name="connsiteY0-212" fmla="*/ 6758 h 10169"/>
              <a:gd name="connsiteX1-213" fmla="*/ 4836 w 10001"/>
              <a:gd name="connsiteY1-214" fmla="*/ 0 h 10169"/>
              <a:gd name="connsiteX2-215" fmla="*/ 9999 w 10001"/>
              <a:gd name="connsiteY2-216" fmla="*/ 6836 h 10169"/>
              <a:gd name="connsiteX3-217" fmla="*/ 5100 w 10001"/>
              <a:gd name="connsiteY3-218" fmla="*/ 9775 h 10169"/>
              <a:gd name="connsiteX4-219" fmla="*/ 1 w 10001"/>
              <a:gd name="connsiteY4-220" fmla="*/ 6758 h 10169"/>
              <a:gd name="connsiteX0-221" fmla="*/ 1 w 10001"/>
              <a:gd name="connsiteY0-222" fmla="*/ 6758 h 10432"/>
              <a:gd name="connsiteX1-223" fmla="*/ 4836 w 10001"/>
              <a:gd name="connsiteY1-224" fmla="*/ 0 h 10432"/>
              <a:gd name="connsiteX2-225" fmla="*/ 9999 w 10001"/>
              <a:gd name="connsiteY2-226" fmla="*/ 6836 h 10432"/>
              <a:gd name="connsiteX3-227" fmla="*/ 5100 w 10001"/>
              <a:gd name="connsiteY3-228" fmla="*/ 9775 h 10432"/>
              <a:gd name="connsiteX4-229" fmla="*/ 1 w 10001"/>
              <a:gd name="connsiteY4-230" fmla="*/ 6758 h 10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1" h="10432">
                <a:moveTo>
                  <a:pt x="1" y="6758"/>
                </a:moveTo>
                <a:cubicBezTo>
                  <a:pt x="-43" y="5129"/>
                  <a:pt x="3005" y="1876"/>
                  <a:pt x="4836" y="0"/>
                </a:cubicBezTo>
                <a:cubicBezTo>
                  <a:pt x="6668" y="1876"/>
                  <a:pt x="9955" y="5207"/>
                  <a:pt x="9999" y="6836"/>
                </a:cubicBezTo>
                <a:cubicBezTo>
                  <a:pt x="10043" y="8466"/>
                  <a:pt x="9539" y="11191"/>
                  <a:pt x="5100" y="9775"/>
                </a:cubicBezTo>
                <a:cubicBezTo>
                  <a:pt x="1364" y="11885"/>
                  <a:pt x="45" y="8387"/>
                  <a:pt x="1" y="6758"/>
                </a:cubicBezTo>
                <a:close/>
              </a:path>
            </a:pathLst>
          </a:custGeom>
          <a:gradFill>
            <a:gsLst>
              <a:gs pos="0">
                <a:srgbClr val="ABED41"/>
              </a:gs>
              <a:gs pos="100000">
                <a:srgbClr val="238C1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491747" y="801598"/>
            <a:ext cx="2340705" cy="83099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anose="020B0604020202020204" pitchFamily="34" charset="0"/>
                <a:cs typeface="Arial" panose="020B0604020202020204" pitchFamily="34" charset="0"/>
              </a:defRPr>
            </a:lvl1pPr>
          </a:lstStyle>
          <a:p>
            <a:pPr algn="ctr"/>
            <a:r>
              <a:rPr lang="en-US" altLang="zh-CN" sz="2400" dirty="0">
                <a:solidFill>
                  <a:schemeClr val="tx1">
                    <a:lumMod val="75000"/>
                    <a:lumOff val="25000"/>
                  </a:schemeClr>
                </a:solidFill>
              </a:rPr>
              <a:t>Blood markers</a:t>
            </a:r>
            <a:endParaRPr lang="en-US" altLang="zh-CN" sz="2400" dirty="0">
              <a:solidFill>
                <a:schemeClr val="tx1">
                  <a:lumMod val="75000"/>
                  <a:lumOff val="25000"/>
                </a:schemeClr>
              </a:solidFill>
            </a:endParaRPr>
          </a:p>
          <a:p>
            <a:pPr algn="ctr"/>
            <a:r>
              <a:rPr lang="en-US" sz="2400" b="0" dirty="0">
                <a:solidFill>
                  <a:schemeClr val="tx1">
                    <a:lumMod val="75000"/>
                    <a:lumOff val="25000"/>
                  </a:schemeClr>
                </a:solidFill>
              </a:rPr>
              <a:t>Invasive</a:t>
            </a:r>
            <a:endParaRPr lang="en-US" sz="2400" b="0" dirty="0">
              <a:solidFill>
                <a:schemeClr val="tx1">
                  <a:lumMod val="75000"/>
                  <a:lumOff val="25000"/>
                </a:schemeClr>
              </a:solidFill>
            </a:endParaRPr>
          </a:p>
        </p:txBody>
      </p:sp>
      <p:sp>
        <p:nvSpPr>
          <p:cNvPr id="17" name="TextBox 16"/>
          <p:cNvSpPr txBox="1"/>
          <p:nvPr/>
        </p:nvSpPr>
        <p:spPr>
          <a:xfrm>
            <a:off x="3669491" y="926957"/>
            <a:ext cx="2257349" cy="461665"/>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anose="020B0604020202020204" pitchFamily="34" charset="0"/>
                <a:cs typeface="Arial" panose="020B0604020202020204" pitchFamily="34" charset="0"/>
              </a:defRPr>
            </a:lvl1pPr>
          </a:lstStyle>
          <a:p>
            <a:pPr algn="ctr"/>
            <a:r>
              <a:rPr lang="en-US" sz="2400" dirty="0">
                <a:solidFill>
                  <a:schemeClr val="tx1">
                    <a:lumMod val="75000"/>
                    <a:lumOff val="25000"/>
                  </a:schemeClr>
                </a:solidFill>
              </a:rPr>
              <a:t>Urine markers</a:t>
            </a:r>
            <a:endParaRPr lang="en-US" sz="2400" dirty="0">
              <a:solidFill>
                <a:schemeClr val="tx1">
                  <a:lumMod val="75000"/>
                  <a:lumOff val="25000"/>
                </a:schemeClr>
              </a:solidFill>
            </a:endParaRPr>
          </a:p>
        </p:txBody>
      </p:sp>
      <p:sp>
        <p:nvSpPr>
          <p:cNvPr id="18" name="TextBox 17"/>
          <p:cNvSpPr txBox="1"/>
          <p:nvPr/>
        </p:nvSpPr>
        <p:spPr>
          <a:xfrm>
            <a:off x="8080083" y="2935371"/>
            <a:ext cx="2898550" cy="461665"/>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anose="020B0604020202020204" pitchFamily="34" charset="0"/>
                <a:cs typeface="Arial" panose="020B0604020202020204" pitchFamily="34" charset="0"/>
              </a:defRPr>
            </a:lvl1pPr>
          </a:lstStyle>
          <a:p>
            <a:pPr algn="ctr"/>
            <a:r>
              <a:rPr lang="en-US" sz="2400" dirty="0">
                <a:solidFill>
                  <a:schemeClr val="tx1">
                    <a:lumMod val="75000"/>
                    <a:lumOff val="25000"/>
                  </a:schemeClr>
                </a:solidFill>
              </a:rPr>
              <a:t>Weight monitoring</a:t>
            </a:r>
            <a:endParaRPr lang="en-US" sz="2400" dirty="0">
              <a:solidFill>
                <a:schemeClr val="tx1">
                  <a:lumMod val="75000"/>
                  <a:lumOff val="25000"/>
                </a:schemeClr>
              </a:solidFill>
            </a:endParaRPr>
          </a:p>
        </p:txBody>
      </p:sp>
      <p:sp>
        <p:nvSpPr>
          <p:cNvPr id="19" name="TextBox 18"/>
          <p:cNvSpPr txBox="1"/>
          <p:nvPr/>
        </p:nvSpPr>
        <p:spPr>
          <a:xfrm>
            <a:off x="7960596" y="1922164"/>
            <a:ext cx="2526654" cy="461665"/>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anose="020B0604020202020204" pitchFamily="34" charset="0"/>
                <a:cs typeface="Arial" panose="020B0604020202020204" pitchFamily="34" charset="0"/>
              </a:defRPr>
            </a:lvl1pPr>
          </a:lstStyle>
          <a:p>
            <a:pPr algn="ctr"/>
            <a:r>
              <a:rPr lang="en-US" sz="2400" dirty="0">
                <a:solidFill>
                  <a:schemeClr val="tx1">
                    <a:lumMod val="75000"/>
                    <a:lumOff val="25000"/>
                  </a:schemeClr>
                </a:solidFill>
              </a:rPr>
              <a:t>Saliva detection</a:t>
            </a:r>
            <a:endParaRPr lang="en-US" sz="2400" dirty="0">
              <a:solidFill>
                <a:schemeClr val="tx1">
                  <a:lumMod val="75000"/>
                  <a:lumOff val="25000"/>
                </a:schemeClr>
              </a:solidFill>
            </a:endParaRPr>
          </a:p>
        </p:txBody>
      </p:sp>
      <p:sp>
        <p:nvSpPr>
          <p:cNvPr id="20" name="TextBox 19"/>
          <p:cNvSpPr txBox="1"/>
          <p:nvPr/>
        </p:nvSpPr>
        <p:spPr>
          <a:xfrm>
            <a:off x="2743808" y="2302352"/>
            <a:ext cx="1656224" cy="461665"/>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anose="020B0604020202020204" pitchFamily="34" charset="0"/>
                <a:cs typeface="Arial" panose="020B0604020202020204" pitchFamily="34" charset="0"/>
              </a:defRPr>
            </a:lvl1pPr>
          </a:lstStyle>
          <a:p>
            <a:pPr algn="ctr"/>
            <a:r>
              <a:rPr lang="en-US" altLang="zh-CN" sz="2400" dirty="0">
                <a:solidFill>
                  <a:schemeClr val="tx1">
                    <a:lumMod val="75000"/>
                    <a:lumOff val="25000"/>
                  </a:schemeClr>
                </a:solidFill>
              </a:rPr>
              <a:t>Acoustics</a:t>
            </a:r>
            <a:endParaRPr lang="en-US" sz="2400" dirty="0">
              <a:solidFill>
                <a:schemeClr val="tx1">
                  <a:lumMod val="75000"/>
                  <a:lumOff val="25000"/>
                </a:schemeClr>
              </a:solidFill>
            </a:endParaRPr>
          </a:p>
        </p:txBody>
      </p:sp>
      <p:sp>
        <p:nvSpPr>
          <p:cNvPr id="21" name="TextBox 20"/>
          <p:cNvSpPr txBox="1"/>
          <p:nvPr/>
        </p:nvSpPr>
        <p:spPr>
          <a:xfrm>
            <a:off x="363382" y="4574461"/>
            <a:ext cx="4159520" cy="461665"/>
          </a:xfrm>
          <a:prstGeom prst="rect">
            <a:avLst/>
          </a:prstGeom>
          <a:noFill/>
        </p:spPr>
        <p:txBody>
          <a:bodyPr wrap="square" rtlCol="0">
            <a:spAutoFit/>
          </a:bodyPr>
          <a:lstStyle>
            <a:defPPr>
              <a:defRPr lang="en-US"/>
            </a:defPPr>
            <a:lvl1pPr>
              <a:defRPr sz="2000" b="1">
                <a:solidFill>
                  <a:schemeClr val="tx1">
                    <a:lumMod val="65000"/>
                    <a:lumOff val="35000"/>
                  </a:schemeClr>
                </a:solidFill>
                <a:latin typeface="Arial" panose="020B0604020202020204" pitchFamily="34" charset="0"/>
                <a:cs typeface="Arial" panose="020B0604020202020204" pitchFamily="34" charset="0"/>
              </a:defRPr>
            </a:lvl1pPr>
          </a:lstStyle>
          <a:p>
            <a:pPr algn="ctr"/>
            <a:r>
              <a:rPr lang="en-US" sz="2400" dirty="0">
                <a:solidFill>
                  <a:schemeClr val="tx1">
                    <a:lumMod val="75000"/>
                    <a:lumOff val="25000"/>
                  </a:schemeClr>
                </a:solidFill>
              </a:rPr>
              <a:t>Other methods</a:t>
            </a:r>
            <a:endParaRPr lang="en-US" sz="2400" dirty="0">
              <a:solidFill>
                <a:schemeClr val="tx1">
                  <a:lumMod val="75000"/>
                  <a:lumOff val="25000"/>
                </a:schemeClr>
              </a:solidFill>
            </a:endParaRPr>
          </a:p>
        </p:txBody>
      </p:sp>
      <p:sp>
        <p:nvSpPr>
          <p:cNvPr id="23" name="TextBox 22"/>
          <p:cNvSpPr txBox="1"/>
          <p:nvPr/>
        </p:nvSpPr>
        <p:spPr>
          <a:xfrm>
            <a:off x="1451113" y="3067902"/>
            <a:ext cx="2287806" cy="461665"/>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anose="020B0604020202020204" pitchFamily="34" charset="0"/>
                <a:cs typeface="Arial" panose="020B0604020202020204" pitchFamily="34" charset="0"/>
              </a:defRPr>
            </a:lvl1pPr>
          </a:lstStyle>
          <a:p>
            <a:pPr algn="ctr"/>
            <a:r>
              <a:rPr lang="en-US" sz="2400" dirty="0">
                <a:solidFill>
                  <a:schemeClr val="tx1">
                    <a:lumMod val="75000"/>
                    <a:lumOff val="25000"/>
                  </a:schemeClr>
                </a:solidFill>
              </a:rPr>
              <a:t>Bioimpedance</a:t>
            </a:r>
            <a:endParaRPr lang="en-US" sz="2400" b="0" dirty="0">
              <a:solidFill>
                <a:schemeClr val="tx1">
                  <a:lumMod val="75000"/>
                  <a:lumOff val="25000"/>
                </a:schemeClr>
              </a:solidFill>
            </a:endParaRPr>
          </a:p>
        </p:txBody>
      </p:sp>
      <p:sp>
        <p:nvSpPr>
          <p:cNvPr id="2" name="Google Shape;45;p6"/>
          <p:cNvSpPr/>
          <p:nvPr/>
        </p:nvSpPr>
        <p:spPr>
          <a:xfrm>
            <a:off x="1486679" y="152654"/>
            <a:ext cx="2592387"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rgbClr val="FFFFFF"/>
                </a:solidFill>
                <a:latin typeface="Calibri" panose="020F0502020204030204"/>
                <a:ea typeface="Calibri" panose="020F0502020204030204"/>
                <a:cs typeface="Calibri" panose="020F0502020204030204"/>
                <a:sym typeface="Calibri" panose="020F0502020204030204"/>
              </a:rPr>
              <a:t>Introduction</a:t>
            </a:r>
            <a:endParaRPr dirty="0"/>
          </a:p>
        </p:txBody>
      </p:sp>
      <p:sp>
        <p:nvSpPr>
          <p:cNvPr id="3" name="Google Shape;46;p6"/>
          <p:cNvSpPr/>
          <p:nvPr/>
        </p:nvSpPr>
        <p:spPr>
          <a:xfrm>
            <a:off x="36694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dk1"/>
                </a:solidFill>
                <a:latin typeface="Calibri" panose="020F0502020204030204"/>
                <a:ea typeface="Calibri" panose="020F0502020204030204"/>
                <a:cs typeface="Calibri" panose="020F0502020204030204"/>
                <a:sym typeface="Calibri" panose="020F0502020204030204"/>
              </a:rPr>
              <a:t>Principle</a:t>
            </a:r>
            <a:endParaRPr sz="1800" dirty="0">
              <a:solidFill>
                <a:schemeClr val="dk1"/>
              </a:solidFill>
              <a:latin typeface="Calibri" panose="020F0502020204030204"/>
              <a:ea typeface="Calibri" panose="020F0502020204030204"/>
              <a:cs typeface="Calibri" panose="020F0502020204030204"/>
            </a:endParaRPr>
          </a:p>
        </p:txBody>
      </p:sp>
      <p:sp>
        <p:nvSpPr>
          <p:cNvPr id="4" name="Google Shape;47;p6"/>
          <p:cNvSpPr/>
          <p:nvPr/>
        </p:nvSpPr>
        <p:spPr>
          <a:xfrm>
            <a:off x="58538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Finished work</a:t>
            </a:r>
            <a:endParaRPr sz="1800" dirty="0">
              <a:latin typeface="Calibri" panose="020F0502020204030204"/>
              <a:ea typeface="Calibri" panose="020F0502020204030204"/>
              <a:cs typeface="Calibri" panose="020F0502020204030204"/>
              <a:sym typeface="Calibri" panose="020F0502020204030204"/>
            </a:endParaRPr>
          </a:p>
        </p:txBody>
      </p:sp>
      <p:sp>
        <p:nvSpPr>
          <p:cNvPr id="6"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sp>
        <p:nvSpPr>
          <p:cNvPr id="32" name="文本框 31"/>
          <p:cNvSpPr txBox="1"/>
          <p:nvPr/>
        </p:nvSpPr>
        <p:spPr>
          <a:xfrm>
            <a:off x="8211401" y="4389794"/>
            <a:ext cx="3390049" cy="1200329"/>
          </a:xfrm>
          <a:prstGeom prst="rect">
            <a:avLst/>
          </a:prstGeom>
          <a:noFill/>
        </p:spPr>
        <p:txBody>
          <a:bodyPr wrap="square">
            <a:spAutoFit/>
          </a:bodyPr>
          <a:lstStyle/>
          <a:p>
            <a:r>
              <a:rPr lang="en-US" altLang="zh-CN" sz="2400" b="1" dirty="0">
                <a:solidFill>
                  <a:schemeClr val="tx1">
                    <a:lumMod val="75000"/>
                    <a:lumOff val="25000"/>
                  </a:schemeClr>
                </a:solidFill>
                <a:latin typeface="Arial" panose="020B0604020202020204" pitchFamily="34" charset="0"/>
                <a:cs typeface="Arial" panose="020B0604020202020204" pitchFamily="34" charset="0"/>
              </a:rPr>
              <a:t>C</a:t>
            </a:r>
            <a:r>
              <a:rPr lang="zh-CN" altLang="en-US" sz="2400" b="1" dirty="0">
                <a:solidFill>
                  <a:schemeClr val="tx1">
                    <a:lumMod val="75000"/>
                    <a:lumOff val="25000"/>
                  </a:schemeClr>
                </a:solidFill>
                <a:latin typeface="Arial" panose="020B0604020202020204" pitchFamily="34" charset="0"/>
                <a:cs typeface="Arial" panose="020B0604020202020204" pitchFamily="34" charset="0"/>
              </a:rPr>
              <a:t>linical signs</a:t>
            </a:r>
            <a:endParaRPr lang="en-US" altLang="zh-CN" sz="2400" b="1" dirty="0">
              <a:solidFill>
                <a:schemeClr val="tx1">
                  <a:lumMod val="75000"/>
                  <a:lumOff val="25000"/>
                </a:schemeClr>
              </a:solidFill>
              <a:latin typeface="Arial" panose="020B0604020202020204" pitchFamily="34" charset="0"/>
              <a:cs typeface="Arial" panose="020B0604020202020204" pitchFamily="34" charset="0"/>
            </a:endParaRPr>
          </a:p>
          <a:p>
            <a:r>
              <a:rPr lang="en-US" altLang="zh-CN" sz="2400" dirty="0">
                <a:solidFill>
                  <a:schemeClr val="tx1">
                    <a:lumMod val="75000"/>
                    <a:lumOff val="25000"/>
                  </a:schemeClr>
                </a:solidFill>
                <a:latin typeface="Arial" panose="020B0604020202020204" pitchFamily="34" charset="0"/>
                <a:cs typeface="Arial" panose="020B0604020202020204" pitchFamily="34" charset="0"/>
              </a:rPr>
              <a:t>sunken eye sockets, </a:t>
            </a:r>
            <a:endParaRPr lang="en-US" altLang="zh-CN" sz="2400" dirty="0">
              <a:solidFill>
                <a:schemeClr val="tx1">
                  <a:lumMod val="75000"/>
                  <a:lumOff val="25000"/>
                </a:schemeClr>
              </a:solidFill>
              <a:latin typeface="Arial" panose="020B0604020202020204" pitchFamily="34" charset="0"/>
              <a:cs typeface="Arial" panose="020B0604020202020204" pitchFamily="34" charset="0"/>
            </a:endParaRPr>
          </a:p>
          <a:p>
            <a:r>
              <a:rPr lang="en-US" altLang="zh-CN" sz="2400" dirty="0">
                <a:solidFill>
                  <a:schemeClr val="tx1">
                    <a:lumMod val="75000"/>
                    <a:lumOff val="25000"/>
                  </a:schemeClr>
                </a:solidFill>
                <a:latin typeface="Arial" panose="020B0604020202020204" pitchFamily="34" charset="0"/>
                <a:cs typeface="Arial" panose="020B0604020202020204" pitchFamily="34" charset="0"/>
              </a:rPr>
              <a:t>swollen skin, thirst</a:t>
            </a:r>
            <a:endParaRPr lang="en-US" altLang="zh-CN" sz="2400"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7" name="Google Shape;45;p6"/>
          <p:cNvSpPr/>
          <p:nvPr/>
        </p:nvSpPr>
        <p:spPr>
          <a:xfrm>
            <a:off x="1486679" y="152654"/>
            <a:ext cx="2592387"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rgbClr val="FFFFFF"/>
                </a:solidFill>
                <a:latin typeface="Calibri" panose="020F0502020204030204"/>
                <a:ea typeface="Calibri" panose="020F0502020204030204"/>
                <a:cs typeface="Calibri" panose="020F0502020204030204"/>
                <a:sym typeface="Calibri" panose="020F0502020204030204"/>
              </a:rPr>
              <a:t>Introduction</a:t>
            </a:r>
            <a:endParaRPr dirty="0"/>
          </a:p>
        </p:txBody>
      </p:sp>
      <p:sp>
        <p:nvSpPr>
          <p:cNvPr id="8" name="Google Shape;46;p6"/>
          <p:cNvSpPr/>
          <p:nvPr/>
        </p:nvSpPr>
        <p:spPr>
          <a:xfrm>
            <a:off x="36694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dk1"/>
                </a:solidFill>
                <a:latin typeface="Calibri" panose="020F0502020204030204"/>
                <a:ea typeface="Calibri" panose="020F0502020204030204"/>
                <a:cs typeface="Calibri" panose="020F0502020204030204"/>
                <a:sym typeface="Calibri" panose="020F0502020204030204"/>
              </a:rPr>
              <a:t>Principle</a:t>
            </a:r>
            <a:endParaRPr sz="1800" dirty="0">
              <a:solidFill>
                <a:schemeClr val="dk1"/>
              </a:solidFill>
              <a:latin typeface="Calibri" panose="020F0502020204030204"/>
              <a:ea typeface="Calibri" panose="020F0502020204030204"/>
              <a:cs typeface="Calibri" panose="020F0502020204030204"/>
            </a:endParaRPr>
          </a:p>
        </p:txBody>
      </p:sp>
      <p:sp>
        <p:nvSpPr>
          <p:cNvPr id="9" name="Google Shape;47;p6"/>
          <p:cNvSpPr/>
          <p:nvPr/>
        </p:nvSpPr>
        <p:spPr>
          <a:xfrm>
            <a:off x="58538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Finished work</a:t>
            </a:r>
            <a:endParaRPr sz="1800" dirty="0">
              <a:latin typeface="Calibri" panose="020F0502020204030204"/>
              <a:ea typeface="Calibri" panose="020F0502020204030204"/>
              <a:cs typeface="Calibri" panose="020F0502020204030204"/>
              <a:sym typeface="Calibri" panose="020F0502020204030204"/>
            </a:endParaRPr>
          </a:p>
        </p:txBody>
      </p:sp>
      <p:sp>
        <p:nvSpPr>
          <p:cNvPr id="10"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sp>
        <p:nvSpPr>
          <p:cNvPr id="11" name="Oval 28"/>
          <p:cNvSpPr/>
          <p:nvPr/>
        </p:nvSpPr>
        <p:spPr>
          <a:xfrm>
            <a:off x="4217424" y="1615668"/>
            <a:ext cx="3438213" cy="3438213"/>
          </a:xfrm>
          <a:prstGeom prst="ellipse">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34"/>
          <p:cNvCxnSpPr/>
          <p:nvPr/>
        </p:nvCxnSpPr>
        <p:spPr>
          <a:xfrm>
            <a:off x="6004504" y="1548414"/>
            <a:ext cx="0" cy="924845"/>
          </a:xfrm>
          <a:prstGeom prst="line">
            <a:avLst/>
          </a:prstGeom>
          <a:ln w="50800">
            <a:gradFill>
              <a:gsLst>
                <a:gs pos="100000">
                  <a:schemeClr val="accent1">
                    <a:lumMod val="5000"/>
                    <a:lumOff val="95000"/>
                  </a:schemeClr>
                </a:gs>
                <a:gs pos="25000">
                  <a:schemeClr val="tx1">
                    <a:alpha val="43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 name="Oval 27"/>
          <p:cNvSpPr/>
          <p:nvPr/>
        </p:nvSpPr>
        <p:spPr>
          <a:xfrm>
            <a:off x="4652560" y="2062234"/>
            <a:ext cx="2583180" cy="2583180"/>
          </a:xfrm>
          <a:prstGeom prst="ellipse">
            <a:avLst/>
          </a:pr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4"/>
          <p:cNvSpPr/>
          <p:nvPr/>
        </p:nvSpPr>
        <p:spPr>
          <a:xfrm>
            <a:off x="5052994" y="2466455"/>
            <a:ext cx="1774738" cy="1774738"/>
          </a:xfrm>
          <a:prstGeom prst="ellipse">
            <a:avLst/>
          </a:prstGeom>
          <a:gradFill>
            <a:gsLst>
              <a:gs pos="100000">
                <a:srgbClr val="0070C0">
                  <a:lumMod val="80000"/>
                </a:srgbClr>
              </a:gs>
              <a:gs pos="0">
                <a:srgbClr val="00B0F0"/>
              </a:gs>
            </a:gsLst>
            <a:lin ang="5400000" scaled="0"/>
          </a:gradFill>
          <a:ln w="50800">
            <a:solidFill>
              <a:schemeClr val="tx1"/>
            </a:solidFill>
          </a:ln>
          <a:effectLst>
            <a:outerShdw blurRad="127000" dist="381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15" name="Oval 9"/>
          <p:cNvSpPr/>
          <p:nvPr/>
        </p:nvSpPr>
        <p:spPr>
          <a:xfrm>
            <a:off x="5898842" y="2359484"/>
            <a:ext cx="211600" cy="211600"/>
          </a:xfrm>
          <a:prstGeom prst="ellipse">
            <a:avLst/>
          </a:prstGeom>
          <a:solidFill>
            <a:schemeClr val="tx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Oval 11"/>
          <p:cNvSpPr/>
          <p:nvPr/>
        </p:nvSpPr>
        <p:spPr>
          <a:xfrm>
            <a:off x="5865974" y="2326616"/>
            <a:ext cx="281639" cy="281639"/>
          </a:xfrm>
          <a:prstGeom prst="ellipse">
            <a:avLst/>
          </a:prstGeom>
          <a:solidFill>
            <a:schemeClr val="tx1">
              <a:alpha val="50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Oval 12"/>
          <p:cNvSpPr/>
          <p:nvPr/>
        </p:nvSpPr>
        <p:spPr>
          <a:xfrm>
            <a:off x="5832100" y="2299194"/>
            <a:ext cx="340784" cy="340784"/>
          </a:xfrm>
          <a:prstGeom prst="ellipse">
            <a:avLst/>
          </a:prstGeom>
          <a:solidFill>
            <a:schemeClr val="tx1">
              <a:alpha val="37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2" name="Oval 19"/>
          <p:cNvSpPr/>
          <p:nvPr/>
        </p:nvSpPr>
        <p:spPr>
          <a:xfrm>
            <a:off x="5136476" y="3808236"/>
            <a:ext cx="211600" cy="211600"/>
          </a:xfrm>
          <a:prstGeom prst="ellipse">
            <a:avLst/>
          </a:prstGeom>
          <a:solidFill>
            <a:schemeClr val="tx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Oval 20"/>
          <p:cNvSpPr/>
          <p:nvPr/>
        </p:nvSpPr>
        <p:spPr>
          <a:xfrm>
            <a:off x="5103608" y="3775368"/>
            <a:ext cx="281639" cy="281639"/>
          </a:xfrm>
          <a:prstGeom prst="ellipse">
            <a:avLst/>
          </a:prstGeom>
          <a:solidFill>
            <a:schemeClr val="tx1">
              <a:alpha val="50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4" name="Oval 21"/>
          <p:cNvSpPr/>
          <p:nvPr/>
        </p:nvSpPr>
        <p:spPr>
          <a:xfrm>
            <a:off x="5069734" y="3747946"/>
            <a:ext cx="340784" cy="340784"/>
          </a:xfrm>
          <a:prstGeom prst="ellipse">
            <a:avLst/>
          </a:prstGeom>
          <a:solidFill>
            <a:schemeClr val="tx1">
              <a:alpha val="37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nvGrpSpPr>
          <p:cNvPr id="25" name="Group 22"/>
          <p:cNvGrpSpPr/>
          <p:nvPr/>
        </p:nvGrpSpPr>
        <p:grpSpPr>
          <a:xfrm>
            <a:off x="6446986" y="3759261"/>
            <a:ext cx="340784" cy="340784"/>
            <a:chOff x="3968543" y="1684628"/>
            <a:chExt cx="603719" cy="603719"/>
          </a:xfrm>
        </p:grpSpPr>
        <p:sp>
          <p:nvSpPr>
            <p:cNvPr id="26" name="Oval 23"/>
            <p:cNvSpPr/>
            <p:nvPr/>
          </p:nvSpPr>
          <p:spPr>
            <a:xfrm>
              <a:off x="4086781" y="1791436"/>
              <a:ext cx="374862" cy="374862"/>
            </a:xfrm>
            <a:prstGeom prst="ellipse">
              <a:avLst/>
            </a:prstGeom>
            <a:solidFill>
              <a:schemeClr val="tx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7" name="Oval 24"/>
            <p:cNvSpPr/>
            <p:nvPr/>
          </p:nvSpPr>
          <p:spPr>
            <a:xfrm>
              <a:off x="4028552" y="1733207"/>
              <a:ext cx="498941" cy="498941"/>
            </a:xfrm>
            <a:prstGeom prst="ellipse">
              <a:avLst/>
            </a:prstGeom>
            <a:solidFill>
              <a:schemeClr val="tx1">
                <a:alpha val="50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8" name="Oval 25"/>
            <p:cNvSpPr/>
            <p:nvPr/>
          </p:nvSpPr>
          <p:spPr>
            <a:xfrm>
              <a:off x="3968543" y="1684628"/>
              <a:ext cx="603719" cy="603719"/>
            </a:xfrm>
            <a:prstGeom prst="ellipse">
              <a:avLst/>
            </a:prstGeom>
            <a:solidFill>
              <a:schemeClr val="tx1">
                <a:alpha val="37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sp>
        <p:nvSpPr>
          <p:cNvPr id="29" name="Rectangle 26"/>
          <p:cNvSpPr/>
          <p:nvPr/>
        </p:nvSpPr>
        <p:spPr>
          <a:xfrm>
            <a:off x="4869336" y="3159665"/>
            <a:ext cx="2138727" cy="400110"/>
          </a:xfrm>
          <a:prstGeom prst="rect">
            <a:avLst/>
          </a:prstGeom>
        </p:spPr>
        <p:txBody>
          <a:bodyPr wrap="square" anchor="ctr">
            <a:spAutoFit/>
          </a:bodyPr>
          <a:lstStyle/>
          <a:p>
            <a:pPr algn="ctr"/>
            <a:r>
              <a:rPr lang="en-US" sz="2000" dirty="0">
                <a:solidFill>
                  <a:schemeClr val="bg1"/>
                </a:solidFill>
              </a:rPr>
              <a:t>Bioimpedance</a:t>
            </a:r>
            <a:endParaRPr lang="en-US" sz="2000" dirty="0">
              <a:solidFill>
                <a:schemeClr val="bg1"/>
              </a:solidFill>
            </a:endParaRPr>
          </a:p>
        </p:txBody>
      </p:sp>
      <p:grpSp>
        <p:nvGrpSpPr>
          <p:cNvPr id="30" name="Group 72"/>
          <p:cNvGrpSpPr/>
          <p:nvPr/>
        </p:nvGrpSpPr>
        <p:grpSpPr>
          <a:xfrm>
            <a:off x="5775476" y="1287848"/>
            <a:ext cx="498941" cy="498941"/>
            <a:chOff x="1160839" y="2117201"/>
            <a:chExt cx="730500" cy="730500"/>
          </a:xfrm>
        </p:grpSpPr>
        <p:sp>
          <p:nvSpPr>
            <p:cNvPr id="31" name="Oval 32"/>
            <p:cNvSpPr/>
            <p:nvPr/>
          </p:nvSpPr>
          <p:spPr>
            <a:xfrm>
              <a:off x="1160839" y="2117201"/>
              <a:ext cx="730500" cy="730500"/>
            </a:xfrm>
            <a:prstGeom prst="ellipse">
              <a:avLst/>
            </a:prstGeom>
            <a:solidFill>
              <a:schemeClr val="tx1">
                <a:alpha val="8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nvGrpSpPr>
            <p:cNvPr id="32" name="Group 71"/>
            <p:cNvGrpSpPr/>
            <p:nvPr/>
          </p:nvGrpSpPr>
          <p:grpSpPr>
            <a:xfrm>
              <a:off x="1233450" y="2175982"/>
              <a:ext cx="603719" cy="603719"/>
              <a:chOff x="1233450" y="2175982"/>
              <a:chExt cx="603719" cy="603719"/>
            </a:xfrm>
          </p:grpSpPr>
          <p:sp>
            <p:nvSpPr>
              <p:cNvPr id="33" name="Oval 31"/>
              <p:cNvSpPr/>
              <p:nvPr/>
            </p:nvSpPr>
            <p:spPr>
              <a:xfrm>
                <a:off x="1233450" y="2175982"/>
                <a:ext cx="603719" cy="603719"/>
              </a:xfrm>
              <a:prstGeom prst="ellipse">
                <a:avLst/>
              </a:prstGeom>
              <a:solidFill>
                <a:schemeClr val="tx1">
                  <a:alpha val="14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4" name="Oval 30"/>
              <p:cNvSpPr/>
              <p:nvPr/>
            </p:nvSpPr>
            <p:spPr>
              <a:xfrm>
                <a:off x="1303907" y="2246439"/>
                <a:ext cx="453583" cy="453583"/>
              </a:xfrm>
              <a:prstGeom prst="ellipse">
                <a:avLst/>
              </a:prstGeom>
              <a:solidFill>
                <a:schemeClr val="tx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cxnSp>
        <p:nvCxnSpPr>
          <p:cNvPr id="35" name="Straight Connector 36"/>
          <p:cNvCxnSpPr/>
          <p:nvPr/>
        </p:nvCxnSpPr>
        <p:spPr>
          <a:xfrm flipV="1">
            <a:off x="3304196" y="3923927"/>
            <a:ext cx="1855520" cy="841851"/>
          </a:xfrm>
          <a:prstGeom prst="line">
            <a:avLst/>
          </a:prstGeom>
          <a:ln w="50800">
            <a:gradFill>
              <a:gsLst>
                <a:gs pos="100000">
                  <a:schemeClr val="accent1">
                    <a:lumMod val="5000"/>
                    <a:lumOff val="95000"/>
                  </a:schemeClr>
                </a:gs>
                <a:gs pos="25000">
                  <a:schemeClr val="tx1">
                    <a:alpha val="43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Straight Connector 39"/>
          <p:cNvCxnSpPr/>
          <p:nvPr/>
        </p:nvCxnSpPr>
        <p:spPr>
          <a:xfrm flipH="1" flipV="1">
            <a:off x="6649226" y="3928032"/>
            <a:ext cx="2167238" cy="837746"/>
          </a:xfrm>
          <a:prstGeom prst="line">
            <a:avLst/>
          </a:prstGeom>
          <a:ln w="50800">
            <a:gradFill>
              <a:gsLst>
                <a:gs pos="100000">
                  <a:schemeClr val="accent1">
                    <a:lumMod val="5000"/>
                    <a:lumOff val="95000"/>
                  </a:schemeClr>
                </a:gs>
                <a:gs pos="25000">
                  <a:schemeClr val="tx1">
                    <a:alpha val="43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 name="TextBox 65"/>
          <p:cNvSpPr txBox="1"/>
          <p:nvPr/>
        </p:nvSpPr>
        <p:spPr>
          <a:xfrm>
            <a:off x="519766" y="1057629"/>
            <a:ext cx="10946974" cy="707886"/>
          </a:xfrm>
          <a:prstGeom prst="rect">
            <a:avLst/>
          </a:prstGeom>
          <a:noFill/>
        </p:spPr>
        <p:txBody>
          <a:bodyPr wrap="square" rtlCol="0">
            <a:spAutoFit/>
          </a:bodyPr>
          <a:lstStyle/>
          <a:p>
            <a:r>
              <a:rPr lang="en-US" sz="2000" dirty="0"/>
              <a:t>Non-invasive (There is no need for blood sampling or other detection methods that damage the human body.)</a:t>
            </a:r>
            <a:endParaRPr lang="en-US" sz="2000" dirty="0"/>
          </a:p>
        </p:txBody>
      </p:sp>
      <p:sp>
        <p:nvSpPr>
          <p:cNvPr id="39" name="TextBox 68"/>
          <p:cNvSpPr txBox="1"/>
          <p:nvPr/>
        </p:nvSpPr>
        <p:spPr>
          <a:xfrm>
            <a:off x="565976" y="4914337"/>
            <a:ext cx="4303360" cy="400110"/>
          </a:xfrm>
          <a:prstGeom prst="rect">
            <a:avLst/>
          </a:prstGeom>
          <a:noFill/>
        </p:spPr>
        <p:txBody>
          <a:bodyPr wrap="square" rtlCol="0">
            <a:spAutoFit/>
          </a:bodyPr>
          <a:lstStyle/>
          <a:p>
            <a:r>
              <a:rPr lang="en-US" altLang="zh-CN" sz="2000" dirty="0"/>
              <a:t>Easy for the clinician to use</a:t>
            </a:r>
            <a:endParaRPr lang="en-US" altLang="zh-CN" sz="2000" dirty="0"/>
          </a:p>
        </p:txBody>
      </p:sp>
      <p:sp>
        <p:nvSpPr>
          <p:cNvPr id="41" name="TextBox 70"/>
          <p:cNvSpPr txBox="1"/>
          <p:nvPr/>
        </p:nvSpPr>
        <p:spPr>
          <a:xfrm>
            <a:off x="7637804" y="5056366"/>
            <a:ext cx="3828936" cy="400110"/>
          </a:xfrm>
          <a:prstGeom prst="rect">
            <a:avLst/>
          </a:prstGeom>
          <a:noFill/>
        </p:spPr>
        <p:txBody>
          <a:bodyPr wrap="square" rtlCol="0">
            <a:spAutoFit/>
          </a:bodyPr>
          <a:lstStyle/>
          <a:p>
            <a:r>
              <a:rPr lang="en-US" altLang="zh-CN" sz="2000" dirty="0"/>
              <a:t>Comfortable and wearable</a:t>
            </a:r>
            <a:endParaRPr lang="en-US" altLang="zh-CN" sz="2000" dirty="0"/>
          </a:p>
        </p:txBody>
      </p:sp>
      <p:grpSp>
        <p:nvGrpSpPr>
          <p:cNvPr id="42" name="Group 74"/>
          <p:cNvGrpSpPr/>
          <p:nvPr/>
        </p:nvGrpSpPr>
        <p:grpSpPr>
          <a:xfrm>
            <a:off x="2996607" y="4555909"/>
            <a:ext cx="498941" cy="498941"/>
            <a:chOff x="1160839" y="2117201"/>
            <a:chExt cx="730500" cy="730500"/>
          </a:xfrm>
        </p:grpSpPr>
        <p:sp>
          <p:nvSpPr>
            <p:cNvPr id="43" name="Oval 75"/>
            <p:cNvSpPr/>
            <p:nvPr/>
          </p:nvSpPr>
          <p:spPr>
            <a:xfrm>
              <a:off x="1160839" y="2117201"/>
              <a:ext cx="730500" cy="730500"/>
            </a:xfrm>
            <a:prstGeom prst="ellipse">
              <a:avLst/>
            </a:prstGeom>
            <a:solidFill>
              <a:schemeClr val="tx1">
                <a:alpha val="8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nvGrpSpPr>
            <p:cNvPr id="44" name="Group 76"/>
            <p:cNvGrpSpPr/>
            <p:nvPr/>
          </p:nvGrpSpPr>
          <p:grpSpPr>
            <a:xfrm>
              <a:off x="1233450" y="2175982"/>
              <a:ext cx="603719" cy="603719"/>
              <a:chOff x="1233450" y="2175982"/>
              <a:chExt cx="603719" cy="603719"/>
            </a:xfrm>
          </p:grpSpPr>
          <p:sp>
            <p:nvSpPr>
              <p:cNvPr id="45" name="Oval 77"/>
              <p:cNvSpPr/>
              <p:nvPr/>
            </p:nvSpPr>
            <p:spPr>
              <a:xfrm>
                <a:off x="1233450" y="2175982"/>
                <a:ext cx="603719" cy="603719"/>
              </a:xfrm>
              <a:prstGeom prst="ellipse">
                <a:avLst/>
              </a:prstGeom>
              <a:solidFill>
                <a:schemeClr val="tx1">
                  <a:alpha val="14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6" name="Oval 78"/>
              <p:cNvSpPr/>
              <p:nvPr/>
            </p:nvSpPr>
            <p:spPr>
              <a:xfrm>
                <a:off x="1303907" y="2246439"/>
                <a:ext cx="453583" cy="453583"/>
              </a:xfrm>
              <a:prstGeom prst="ellipse">
                <a:avLst/>
              </a:prstGeom>
              <a:solidFill>
                <a:schemeClr val="tx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grpSp>
        <p:nvGrpSpPr>
          <p:cNvPr id="47" name="Group 80"/>
          <p:cNvGrpSpPr/>
          <p:nvPr/>
        </p:nvGrpSpPr>
        <p:grpSpPr>
          <a:xfrm>
            <a:off x="8566994" y="4549610"/>
            <a:ext cx="498941" cy="498941"/>
            <a:chOff x="1160839" y="2117201"/>
            <a:chExt cx="730500" cy="730500"/>
          </a:xfrm>
        </p:grpSpPr>
        <p:sp>
          <p:nvSpPr>
            <p:cNvPr id="48" name="Oval 81"/>
            <p:cNvSpPr/>
            <p:nvPr/>
          </p:nvSpPr>
          <p:spPr>
            <a:xfrm>
              <a:off x="1160839" y="2117201"/>
              <a:ext cx="730500" cy="730500"/>
            </a:xfrm>
            <a:prstGeom prst="ellipse">
              <a:avLst/>
            </a:prstGeom>
            <a:solidFill>
              <a:schemeClr val="tx1">
                <a:alpha val="8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nvGrpSpPr>
            <p:cNvPr id="49" name="Group 82"/>
            <p:cNvGrpSpPr/>
            <p:nvPr/>
          </p:nvGrpSpPr>
          <p:grpSpPr>
            <a:xfrm>
              <a:off x="1233450" y="2175982"/>
              <a:ext cx="603719" cy="603719"/>
              <a:chOff x="1233450" y="2175982"/>
              <a:chExt cx="603719" cy="603719"/>
            </a:xfrm>
          </p:grpSpPr>
          <p:sp>
            <p:nvSpPr>
              <p:cNvPr id="50" name="Oval 83"/>
              <p:cNvSpPr/>
              <p:nvPr/>
            </p:nvSpPr>
            <p:spPr>
              <a:xfrm>
                <a:off x="1233450" y="2175982"/>
                <a:ext cx="603719" cy="603719"/>
              </a:xfrm>
              <a:prstGeom prst="ellipse">
                <a:avLst/>
              </a:prstGeom>
              <a:solidFill>
                <a:schemeClr val="tx1">
                  <a:alpha val="14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1" name="Oval 84"/>
              <p:cNvSpPr/>
              <p:nvPr/>
            </p:nvSpPr>
            <p:spPr>
              <a:xfrm>
                <a:off x="1303907" y="2246439"/>
                <a:ext cx="453583" cy="453583"/>
              </a:xfrm>
              <a:prstGeom prst="ellipse">
                <a:avLst/>
              </a:prstGeom>
              <a:solidFill>
                <a:schemeClr val="tx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pSp>
      </p:gr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8" name="文本框 7"/>
          <p:cNvSpPr txBox="1"/>
          <p:nvPr/>
        </p:nvSpPr>
        <p:spPr>
          <a:xfrm>
            <a:off x="1135613" y="2261972"/>
            <a:ext cx="9920774" cy="2185214"/>
          </a:xfrm>
          <a:prstGeom prst="rect">
            <a:avLst/>
          </a:prstGeom>
          <a:noFill/>
        </p:spPr>
        <p:txBody>
          <a:bodyPr wrap="square">
            <a:spAutoFit/>
          </a:bodyPr>
          <a:lstStyle/>
          <a:p>
            <a:r>
              <a:rPr lang="en-US" altLang="zh-CN" sz="3200" dirty="0"/>
              <a:t>The completed tasks thus far encompassed the establishment of the model, parameter exploration, and attempts to compare experimental, analytical, and simulation results</a:t>
            </a:r>
            <a:r>
              <a:rPr lang="en-US" altLang="zh-CN" sz="4000" b="0" i="0" dirty="0">
                <a:solidFill>
                  <a:srgbClr val="374151"/>
                </a:solidFill>
                <a:effectLst/>
                <a:latin typeface="Söhne"/>
              </a:rPr>
              <a:t>.</a:t>
            </a:r>
            <a:endParaRPr lang="zh-CN" altLang="en-US" sz="3200" dirty="0"/>
          </a:p>
        </p:txBody>
      </p:sp>
      <p:sp>
        <p:nvSpPr>
          <p:cNvPr id="7"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9" name="Google Shape;46;p6"/>
          <p:cNvSpPr/>
          <p:nvPr/>
        </p:nvSpPr>
        <p:spPr>
          <a:xfrm>
            <a:off x="36694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bg1"/>
                </a:solidFill>
                <a:latin typeface="Calibri" panose="020F0502020204030204"/>
                <a:ea typeface="Calibri" panose="020F0502020204030204"/>
                <a:cs typeface="Calibri" panose="020F0502020204030204"/>
                <a:sym typeface="Calibri" panose="020F0502020204030204"/>
              </a:rPr>
              <a:t>Principle</a:t>
            </a:r>
            <a:endParaRPr sz="1800" dirty="0">
              <a:solidFill>
                <a:schemeClr val="bg1"/>
              </a:solidFill>
              <a:latin typeface="Calibri" panose="020F0502020204030204"/>
              <a:ea typeface="Calibri" panose="020F0502020204030204"/>
              <a:cs typeface="Calibri" panose="020F0502020204030204"/>
            </a:endParaRPr>
          </a:p>
        </p:txBody>
      </p:sp>
      <p:sp>
        <p:nvSpPr>
          <p:cNvPr id="10" name="Google Shape;47;p6"/>
          <p:cNvSpPr/>
          <p:nvPr/>
        </p:nvSpPr>
        <p:spPr>
          <a:xfrm>
            <a:off x="58538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Finished work</a:t>
            </a:r>
            <a:endParaRPr sz="1800" dirty="0">
              <a:latin typeface="Calibri" panose="020F0502020204030204"/>
              <a:ea typeface="Calibri" panose="020F0502020204030204"/>
              <a:cs typeface="Calibri" panose="020F0502020204030204"/>
              <a:sym typeface="Calibri" panose="020F0502020204030204"/>
            </a:endParaRPr>
          </a:p>
        </p:txBody>
      </p:sp>
      <p:sp>
        <p:nvSpPr>
          <p:cNvPr id="11"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661540" y="870303"/>
            <a:ext cx="2814280" cy="591378"/>
          </a:xfrm>
          <a:prstGeom prst="rect">
            <a:avLst/>
          </a:prstGeom>
          <a:noFill/>
          <a:ln>
            <a:noFill/>
          </a:ln>
        </p:spPr>
        <p:txBody>
          <a:bodyPr spcFirstLastPara="1" wrap="square" lIns="0" tIns="0" rIns="0" bIns="0" anchor="t" anchorCtr="0">
            <a:noAutofit/>
          </a:bodyPr>
          <a:lstStyle/>
          <a:p>
            <a:pPr marL="0" lvl="0" indent="0" algn="l" rtl="0">
              <a:lnSpc>
                <a:spcPct val="123000"/>
              </a:lnSpc>
              <a:spcBef>
                <a:spcPts val="0"/>
              </a:spcBef>
              <a:spcAft>
                <a:spcPts val="0"/>
              </a:spcAft>
              <a:buClr>
                <a:schemeClr val="dk1"/>
              </a:buClr>
              <a:buSzPts val="3000"/>
              <a:buFont typeface="Calibri" panose="020F0502020204030204"/>
              <a:buNone/>
            </a:pPr>
            <a:r>
              <a:rPr lang="en-US" altLang="zh-CN" dirty="0"/>
              <a:t>Arm structure</a:t>
            </a:r>
            <a:endParaRPr dirty="0"/>
          </a:p>
        </p:txBody>
      </p:sp>
      <p:sp>
        <p:nvSpPr>
          <p:cNvPr id="208" name="Google Shape;208;p32"/>
          <p:cNvSpPr txBox="1">
            <a:spLocks noGrp="1"/>
          </p:cNvSpPr>
          <p:nvPr>
            <p:ph type="sldNum" idx="12"/>
          </p:nvPr>
        </p:nvSpPr>
        <p:spPr>
          <a:xfrm>
            <a:off x="11466740" y="6511066"/>
            <a:ext cx="290100" cy="191861"/>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 name="图片占位符 4" descr="图片包含 游戏机, 食物, 桌子, 水果"/>
          <p:cNvPicPr>
            <a:picLocks noGrp="1" noChangeAspect="1"/>
          </p:cNvPicPr>
          <p:nvPr>
            <p:ph type="pic" idx="2"/>
          </p:nvPr>
        </p:nvPicPr>
        <p:blipFill>
          <a:blip r:embed="rId1"/>
          <a:srcRect l="8661" r="8661"/>
          <a:stretch>
            <a:fillRect/>
          </a:stretch>
        </p:blipFill>
        <p:spPr>
          <a:xfrm>
            <a:off x="6052360" y="840937"/>
            <a:ext cx="5515800" cy="5001208"/>
          </a:xfrm>
        </p:spPr>
      </p:pic>
      <p:cxnSp>
        <p:nvCxnSpPr>
          <p:cNvPr id="8" name="直接箭头连接符 7"/>
          <p:cNvCxnSpPr/>
          <p:nvPr/>
        </p:nvCxnSpPr>
        <p:spPr>
          <a:xfrm flipH="1" flipV="1">
            <a:off x="4780287" y="1829982"/>
            <a:ext cx="1950097" cy="373225"/>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9" name="直接箭头连接符 8"/>
          <p:cNvCxnSpPr/>
          <p:nvPr/>
        </p:nvCxnSpPr>
        <p:spPr>
          <a:xfrm flipH="1">
            <a:off x="4780287" y="3167370"/>
            <a:ext cx="1950097"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0" name="直接箭头连接符 9"/>
          <p:cNvCxnSpPr/>
          <p:nvPr/>
        </p:nvCxnSpPr>
        <p:spPr>
          <a:xfrm flipH="1">
            <a:off x="4854931" y="3745868"/>
            <a:ext cx="3147526" cy="584718"/>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4" name="直接箭头连接符 13"/>
          <p:cNvCxnSpPr/>
          <p:nvPr/>
        </p:nvCxnSpPr>
        <p:spPr>
          <a:xfrm flipH="1">
            <a:off x="5144181" y="4781566"/>
            <a:ext cx="5125616" cy="106057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文本框 16"/>
          <p:cNvSpPr txBox="1"/>
          <p:nvPr/>
        </p:nvSpPr>
        <p:spPr>
          <a:xfrm>
            <a:off x="3951241" y="3013481"/>
            <a:ext cx="749914" cy="307777"/>
          </a:xfrm>
          <a:prstGeom prst="rect">
            <a:avLst/>
          </a:prstGeom>
          <a:noFill/>
        </p:spPr>
        <p:txBody>
          <a:bodyPr wrap="square">
            <a:spAutoFit/>
          </a:bodyPr>
          <a:lstStyle/>
          <a:p>
            <a:r>
              <a:rPr lang="en-US" altLang="zh-CN" dirty="0"/>
              <a:t>muscle</a:t>
            </a:r>
            <a:endParaRPr lang="zh-CN" altLang="en-US" dirty="0"/>
          </a:p>
        </p:txBody>
      </p:sp>
      <p:sp>
        <p:nvSpPr>
          <p:cNvPr id="19" name="文本框 18"/>
          <p:cNvSpPr txBox="1"/>
          <p:nvPr/>
        </p:nvSpPr>
        <p:spPr>
          <a:xfrm>
            <a:off x="4059498" y="1676093"/>
            <a:ext cx="720789" cy="307777"/>
          </a:xfrm>
          <a:prstGeom prst="rect">
            <a:avLst/>
          </a:prstGeom>
          <a:noFill/>
        </p:spPr>
        <p:txBody>
          <a:bodyPr wrap="square">
            <a:spAutoFit/>
          </a:bodyPr>
          <a:lstStyle/>
          <a:p>
            <a:r>
              <a:rPr lang="en-US" altLang="zh-CN" dirty="0"/>
              <a:t>skin</a:t>
            </a:r>
            <a:endParaRPr lang="zh-CN" altLang="en-US" dirty="0"/>
          </a:p>
        </p:txBody>
      </p:sp>
      <p:sp>
        <p:nvSpPr>
          <p:cNvPr id="21" name="文本框 20"/>
          <p:cNvSpPr txBox="1"/>
          <p:nvPr/>
        </p:nvSpPr>
        <p:spPr>
          <a:xfrm>
            <a:off x="4106396" y="4196980"/>
            <a:ext cx="749914" cy="307777"/>
          </a:xfrm>
          <a:prstGeom prst="rect">
            <a:avLst/>
          </a:prstGeom>
          <a:noFill/>
        </p:spPr>
        <p:txBody>
          <a:bodyPr wrap="square">
            <a:spAutoFit/>
          </a:bodyPr>
          <a:lstStyle/>
          <a:p>
            <a:r>
              <a:rPr lang="en-US" altLang="zh-CN" dirty="0"/>
              <a:t>bone</a:t>
            </a:r>
            <a:endParaRPr lang="zh-CN" altLang="en-US" dirty="0"/>
          </a:p>
        </p:txBody>
      </p:sp>
      <p:sp>
        <p:nvSpPr>
          <p:cNvPr id="23" name="文本框 22"/>
          <p:cNvSpPr txBox="1"/>
          <p:nvPr/>
        </p:nvSpPr>
        <p:spPr>
          <a:xfrm>
            <a:off x="3850370" y="5688256"/>
            <a:ext cx="1261965" cy="307777"/>
          </a:xfrm>
          <a:prstGeom prst="rect">
            <a:avLst/>
          </a:prstGeom>
          <a:noFill/>
        </p:spPr>
        <p:txBody>
          <a:bodyPr wrap="square">
            <a:spAutoFit/>
          </a:bodyPr>
          <a:lstStyle/>
          <a:p>
            <a:r>
              <a:rPr lang="en-US" altLang="zh-CN" b="0" i="0" dirty="0">
                <a:solidFill>
                  <a:srgbClr val="000000"/>
                </a:solidFill>
                <a:effectLst/>
                <a:latin typeface="Roboto" panose="02000000000000000000" pitchFamily="2" charset="0"/>
              </a:rPr>
              <a:t>Blood vessel</a:t>
            </a:r>
            <a:endParaRPr lang="zh-CN" altLang="en-US" dirty="0"/>
          </a:p>
        </p:txBody>
      </p:sp>
      <p:sp>
        <p:nvSpPr>
          <p:cNvPr id="25" name="文本框 24"/>
          <p:cNvSpPr txBox="1"/>
          <p:nvPr/>
        </p:nvSpPr>
        <p:spPr>
          <a:xfrm>
            <a:off x="7019633" y="6032524"/>
            <a:ext cx="4403468" cy="307777"/>
          </a:xfrm>
          <a:prstGeom prst="rect">
            <a:avLst/>
          </a:prstGeom>
          <a:noFill/>
        </p:spPr>
        <p:txBody>
          <a:bodyPr wrap="square">
            <a:spAutoFit/>
          </a:bodyPr>
          <a:lstStyle/>
          <a:p>
            <a:r>
              <a:rPr lang="en-US" altLang="zh-CN" b="0" i="0" dirty="0">
                <a:effectLst/>
                <a:latin typeface="Arial" panose="020B0604020202020204" pitchFamily="34" charset="0"/>
              </a:rPr>
              <a:t>Visualized </a:t>
            </a:r>
            <a:r>
              <a:rPr lang="en-US" altLang="zh-CN" dirty="0">
                <a:latin typeface="Arial" panose="020B0604020202020204" pitchFamily="34" charset="0"/>
              </a:rPr>
              <a:t>by </a:t>
            </a:r>
            <a:r>
              <a:rPr lang="en-US" altLang="zh-CN" b="0" i="0" dirty="0">
                <a:effectLst/>
                <a:latin typeface="Arial" panose="020B0604020202020204" pitchFamily="34" charset="0"/>
              </a:rPr>
              <a:t>Complete Anatomy from Elsevier</a:t>
            </a:r>
            <a:endParaRPr lang="zh-CN" altLang="en-US" dirty="0"/>
          </a:p>
        </p:txBody>
      </p:sp>
      <p:sp>
        <p:nvSpPr>
          <p:cNvPr id="6" name="文本框 5"/>
          <p:cNvSpPr txBox="1"/>
          <p:nvPr/>
        </p:nvSpPr>
        <p:spPr>
          <a:xfrm>
            <a:off x="108838" y="1983870"/>
            <a:ext cx="3981635" cy="3477875"/>
          </a:xfrm>
          <a:prstGeom prst="rect">
            <a:avLst/>
          </a:prstGeom>
          <a:noFill/>
        </p:spPr>
        <p:txBody>
          <a:bodyPr wrap="square">
            <a:spAutoFit/>
          </a:bodyPr>
          <a:lstStyle/>
          <a:p>
            <a:r>
              <a:rPr lang="en-US" altLang="zh-CN" sz="2000" dirty="0"/>
              <a:t>·Water molecules are polar molecules, which will change direction repeatedly under the influence of microwaves, absorb energy and release energy continuously. </a:t>
            </a:r>
            <a:endParaRPr lang="en-US" altLang="zh-CN" sz="2000" dirty="0"/>
          </a:p>
          <a:p>
            <a:endParaRPr lang="en-US" altLang="zh-CN" sz="2000" dirty="0"/>
          </a:p>
          <a:p>
            <a:r>
              <a:rPr lang="en-US" altLang="zh-CN" sz="2000" dirty="0"/>
              <a:t>·The phase shift and attenuation of microwave signals triggered by different water contents of the measured object are different.</a:t>
            </a:r>
            <a:endParaRPr lang="zh-CN" altLang="en-US" sz="2000" dirty="0"/>
          </a:p>
        </p:txBody>
      </p:sp>
      <p:sp>
        <p:nvSpPr>
          <p:cNvPr id="2"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3" name="Google Shape;46;p6"/>
          <p:cNvSpPr/>
          <p:nvPr/>
        </p:nvSpPr>
        <p:spPr>
          <a:xfrm>
            <a:off x="36694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bg1"/>
                </a:solidFill>
                <a:latin typeface="Calibri" panose="020F0502020204030204"/>
                <a:ea typeface="Calibri" panose="020F0502020204030204"/>
                <a:cs typeface="Calibri" panose="020F0502020204030204"/>
                <a:sym typeface="Calibri" panose="020F0502020204030204"/>
              </a:rPr>
              <a:t>Principle</a:t>
            </a:r>
            <a:endParaRPr sz="1800" dirty="0">
              <a:solidFill>
                <a:schemeClr val="bg1"/>
              </a:solidFill>
              <a:latin typeface="Calibri" panose="020F0502020204030204"/>
              <a:ea typeface="Calibri" panose="020F0502020204030204"/>
              <a:cs typeface="Calibri" panose="020F0502020204030204"/>
            </a:endParaRPr>
          </a:p>
        </p:txBody>
      </p:sp>
      <p:sp>
        <p:nvSpPr>
          <p:cNvPr id="4" name="Google Shape;47;p6"/>
          <p:cNvSpPr/>
          <p:nvPr/>
        </p:nvSpPr>
        <p:spPr>
          <a:xfrm>
            <a:off x="58538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Finished work</a:t>
            </a:r>
            <a:endParaRPr sz="1800" dirty="0">
              <a:latin typeface="Calibri" panose="020F0502020204030204"/>
              <a:ea typeface="Calibri" panose="020F0502020204030204"/>
              <a:cs typeface="Calibri" panose="020F0502020204030204"/>
              <a:sym typeface="Calibri" panose="020F0502020204030204"/>
            </a:endParaRPr>
          </a:p>
        </p:txBody>
      </p:sp>
      <p:sp>
        <p:nvSpPr>
          <p:cNvPr id="7"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2"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4" name="Google Shape;46;p6"/>
          <p:cNvSpPr/>
          <p:nvPr/>
        </p:nvSpPr>
        <p:spPr>
          <a:xfrm>
            <a:off x="36694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bg1"/>
                </a:solidFill>
                <a:latin typeface="Calibri" panose="020F0502020204030204"/>
                <a:ea typeface="Calibri" panose="020F0502020204030204"/>
                <a:cs typeface="Calibri" panose="020F0502020204030204"/>
                <a:sym typeface="Calibri" panose="020F0502020204030204"/>
              </a:rPr>
              <a:t>Principle</a:t>
            </a:r>
            <a:endParaRPr sz="1800" dirty="0">
              <a:solidFill>
                <a:schemeClr val="bg1"/>
              </a:solidFill>
              <a:latin typeface="Calibri" panose="020F0502020204030204"/>
              <a:ea typeface="Calibri" panose="020F0502020204030204"/>
              <a:cs typeface="Calibri" panose="020F0502020204030204"/>
            </a:endParaRPr>
          </a:p>
        </p:txBody>
      </p:sp>
      <p:sp>
        <p:nvSpPr>
          <p:cNvPr id="6" name="Google Shape;47;p6"/>
          <p:cNvSpPr/>
          <p:nvPr/>
        </p:nvSpPr>
        <p:spPr>
          <a:xfrm>
            <a:off x="58538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Finished work</a:t>
            </a:r>
            <a:endParaRPr sz="1800" dirty="0">
              <a:latin typeface="Calibri" panose="020F0502020204030204"/>
              <a:ea typeface="Calibri" panose="020F0502020204030204"/>
              <a:cs typeface="Calibri" panose="020F0502020204030204"/>
              <a:sym typeface="Calibri" panose="020F0502020204030204"/>
            </a:endParaRPr>
          </a:p>
        </p:txBody>
      </p:sp>
      <p:sp>
        <p:nvSpPr>
          <p:cNvPr id="8"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sp>
        <p:nvSpPr>
          <p:cNvPr id="10" name="文本框 9"/>
          <p:cNvSpPr txBox="1"/>
          <p:nvPr/>
        </p:nvSpPr>
        <p:spPr>
          <a:xfrm>
            <a:off x="2805113" y="2083305"/>
            <a:ext cx="6097554" cy="2308324"/>
          </a:xfrm>
          <a:prstGeom prst="rect">
            <a:avLst/>
          </a:prstGeom>
          <a:noFill/>
        </p:spPr>
        <p:txBody>
          <a:bodyPr wrap="square">
            <a:spAutoFit/>
          </a:bodyPr>
          <a:lstStyle/>
          <a:p>
            <a:r>
              <a:rPr lang="en-US" altLang="zh-CN" sz="2400" b="0" i="0" dirty="0">
                <a:solidFill>
                  <a:srgbClr val="374151"/>
                </a:solidFill>
                <a:effectLst/>
                <a:latin typeface="Söhne"/>
              </a:rPr>
              <a:t>When the length of the signal source is sufficiently small, it can be treated as a point source.</a:t>
            </a:r>
            <a:r>
              <a:rPr lang="en-US" altLang="zh-CN" sz="2400" dirty="0">
                <a:solidFill>
                  <a:srgbClr val="374151"/>
                </a:solidFill>
                <a:latin typeface="Söhne"/>
              </a:rPr>
              <a:t> T</a:t>
            </a:r>
            <a:r>
              <a:rPr lang="en-US" altLang="zh-CN" sz="2400" b="0" i="0" dirty="0">
                <a:solidFill>
                  <a:srgbClr val="374151"/>
                </a:solidFill>
                <a:effectLst/>
                <a:latin typeface="Söhne"/>
              </a:rPr>
              <a:t>herefore, when </a:t>
            </a:r>
            <a:r>
              <a:rPr lang="en-US" altLang="zh-CN" sz="2400" dirty="0">
                <a:solidFill>
                  <a:srgbClr val="374151"/>
                </a:solidFill>
                <a:latin typeface="Söhne"/>
              </a:rPr>
              <a:t>the signal</a:t>
            </a:r>
            <a:r>
              <a:rPr lang="en-US" altLang="zh-CN" sz="2400" b="0" i="0" dirty="0">
                <a:solidFill>
                  <a:srgbClr val="374151"/>
                </a:solidFill>
                <a:effectLst/>
                <a:latin typeface="Söhne"/>
              </a:rPr>
              <a:t> reaches the arm, it can be considered as a plane wave. Hence, the most basic model can be designed as follows.</a:t>
            </a:r>
            <a:endParaRPr lang="zh-CN" altLang="en-US" sz="2400" dirty="0"/>
          </a:p>
        </p:txBody>
      </p:sp>
      <p:pic>
        <p:nvPicPr>
          <p:cNvPr id="5" name="图片 4" descr="图片包含 图形用户界面&#10;&#10;描述已自动生成"/>
          <p:cNvPicPr>
            <a:picLocks noChangeAspect="1"/>
          </p:cNvPicPr>
          <p:nvPr/>
        </p:nvPicPr>
        <p:blipFill>
          <a:blip r:embed="rId1"/>
          <a:stretch>
            <a:fillRect/>
          </a:stretch>
        </p:blipFill>
        <p:spPr>
          <a:xfrm>
            <a:off x="1492147" y="1358857"/>
            <a:ext cx="8951969" cy="4399308"/>
          </a:xfrm>
          <a:prstGeom prst="rect">
            <a:avLst/>
          </a:prstGeom>
        </p:spPr>
      </p:pic>
      <p:sp>
        <p:nvSpPr>
          <p:cNvPr id="12" name="矩形 11"/>
          <p:cNvSpPr/>
          <p:nvPr/>
        </p:nvSpPr>
        <p:spPr>
          <a:xfrm>
            <a:off x="1486679" y="3847968"/>
            <a:ext cx="239484" cy="15488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C0C0C0"/>
              </a:highlight>
            </a:endParaRPr>
          </a:p>
        </p:txBody>
      </p:sp>
      <p:sp>
        <p:nvSpPr>
          <p:cNvPr id="13" name="矩形 12"/>
          <p:cNvSpPr/>
          <p:nvPr/>
        </p:nvSpPr>
        <p:spPr>
          <a:xfrm>
            <a:off x="10209591" y="3817143"/>
            <a:ext cx="239484" cy="15488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C0C0C0"/>
              </a:highligh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文本框 5"/>
          <p:cNvSpPr txBox="1"/>
          <p:nvPr/>
        </p:nvSpPr>
        <p:spPr>
          <a:xfrm>
            <a:off x="48693" y="770952"/>
            <a:ext cx="4499687" cy="646331"/>
          </a:xfrm>
          <a:prstGeom prst="rect">
            <a:avLst/>
          </a:prstGeom>
          <a:noFill/>
        </p:spPr>
        <p:txBody>
          <a:bodyPr wrap="square">
            <a:spAutoFit/>
          </a:bodyPr>
          <a:lstStyle/>
          <a:p>
            <a:r>
              <a:rPr lang="en-US" altLang="zh-CN" sz="3600" dirty="0"/>
              <a:t>T</a:t>
            </a:r>
            <a:r>
              <a:rPr lang="zh-CN" altLang="en-US" sz="3600" dirty="0"/>
              <a:t>heoretical analysis</a:t>
            </a:r>
            <a:endParaRPr lang="zh-CN" altLang="en-US" sz="3600" dirty="0"/>
          </a:p>
        </p:txBody>
      </p:sp>
      <p:sp>
        <p:nvSpPr>
          <p:cNvPr id="11" name="Freeform: Shape 4"/>
          <p:cNvSpPr/>
          <p:nvPr/>
        </p:nvSpPr>
        <p:spPr>
          <a:xfrm>
            <a:off x="5609997" y="1206677"/>
            <a:ext cx="1887114" cy="1651586"/>
          </a:xfrm>
          <a:custGeom>
            <a:avLst/>
            <a:gdLst>
              <a:gd name="connsiteX0" fmla="*/ 0 w 2010317"/>
              <a:gd name="connsiteY0" fmla="*/ 335060 h 2202114"/>
              <a:gd name="connsiteX1" fmla="*/ 335060 w 2010317"/>
              <a:gd name="connsiteY1" fmla="*/ 0 h 2202114"/>
              <a:gd name="connsiteX2" fmla="*/ 1675257 w 2010317"/>
              <a:gd name="connsiteY2" fmla="*/ 0 h 2202114"/>
              <a:gd name="connsiteX3" fmla="*/ 2010317 w 2010317"/>
              <a:gd name="connsiteY3" fmla="*/ 335060 h 2202114"/>
              <a:gd name="connsiteX4" fmla="*/ 2010317 w 2010317"/>
              <a:gd name="connsiteY4" fmla="*/ 1867054 h 2202114"/>
              <a:gd name="connsiteX5" fmla="*/ 1675257 w 2010317"/>
              <a:gd name="connsiteY5" fmla="*/ 2202114 h 2202114"/>
              <a:gd name="connsiteX6" fmla="*/ 335060 w 2010317"/>
              <a:gd name="connsiteY6" fmla="*/ 2202114 h 2202114"/>
              <a:gd name="connsiteX7" fmla="*/ 0 w 2010317"/>
              <a:gd name="connsiteY7" fmla="*/ 1867054 h 2202114"/>
              <a:gd name="connsiteX8" fmla="*/ 0 w 2010317"/>
              <a:gd name="connsiteY8" fmla="*/ 335060 h 22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317" h="2202114">
                <a:moveTo>
                  <a:pt x="0" y="335060"/>
                </a:moveTo>
                <a:cubicBezTo>
                  <a:pt x="0" y="150011"/>
                  <a:pt x="150011" y="0"/>
                  <a:pt x="335060" y="0"/>
                </a:cubicBezTo>
                <a:lnTo>
                  <a:pt x="1675257" y="0"/>
                </a:lnTo>
                <a:cubicBezTo>
                  <a:pt x="1860306" y="0"/>
                  <a:pt x="2010317" y="150011"/>
                  <a:pt x="2010317" y="335060"/>
                </a:cubicBezTo>
                <a:lnTo>
                  <a:pt x="2010317" y="1867054"/>
                </a:lnTo>
                <a:cubicBezTo>
                  <a:pt x="2010317" y="2052103"/>
                  <a:pt x="1860306" y="2202114"/>
                  <a:pt x="1675257" y="2202114"/>
                </a:cubicBezTo>
                <a:lnTo>
                  <a:pt x="335060" y="2202114"/>
                </a:lnTo>
                <a:cubicBezTo>
                  <a:pt x="150011" y="2202114"/>
                  <a:pt x="0" y="2052103"/>
                  <a:pt x="0" y="1867054"/>
                </a:cubicBezTo>
                <a:lnTo>
                  <a:pt x="0" y="335060"/>
                </a:lnTo>
                <a:close/>
              </a:path>
            </a:pathLst>
          </a:custGeom>
          <a:solidFill>
            <a:schemeClr val="accent1"/>
          </a:solidFill>
          <a:ln w="412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325" tIns="139325" rIns="139325" bIns="139325" numCol="1" spcCol="127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7080">
              <a:lnSpc>
                <a:spcPct val="90000"/>
              </a:lnSpc>
              <a:spcBef>
                <a:spcPct val="0"/>
              </a:spcBef>
              <a:spcAft>
                <a:spcPct val="35000"/>
              </a:spcAft>
            </a:pPr>
            <a:endParaRPr lang="en-US" sz="1725" dirty="0"/>
          </a:p>
        </p:txBody>
      </p:sp>
      <mc:AlternateContent xmlns:mc="http://schemas.openxmlformats.org/markup-compatibility/2006">
        <mc:Choice xmlns:a14="http://schemas.microsoft.com/office/drawing/2010/main" Requires="a14">
          <p:sp>
            <p:nvSpPr>
              <p:cNvPr id="15" name="文本框 14"/>
              <p:cNvSpPr txBox="1"/>
              <p:nvPr/>
            </p:nvSpPr>
            <p:spPr>
              <a:xfrm>
                <a:off x="5750690" y="1417283"/>
                <a:ext cx="1491628" cy="453650"/>
              </a:xfrm>
              <a:prstGeom prst="rect">
                <a:avLst/>
              </a:prstGeom>
              <a:noFill/>
            </p:spPr>
            <p:txBody>
              <a:bodyPr wrap="square">
                <a:spAutoFit/>
              </a:bodyPr>
              <a:lstStyle/>
              <a:p>
                <a:r>
                  <a:rPr lang="zh-CN" altLang="en-US" dirty="0">
                    <a:solidFill>
                      <a:schemeClr val="bg1"/>
                    </a:solidFill>
                  </a:rPr>
                  <a:t>∇²E - με </a:t>
                </a:r>
                <a14:m>
                  <m:oMath xmlns:m="http://schemas.openxmlformats.org/officeDocument/2006/math">
                    <m:f>
                      <m:fPr>
                        <m:ctrlPr>
                          <a:rPr lang="en-US" altLang="zh-CN" i="1" smtClean="0">
                            <a:solidFill>
                              <a:schemeClr val="bg1"/>
                            </a:solidFill>
                            <a:latin typeface="Cambria Math" panose="02040503050406030204" pitchFamily="18" charset="0"/>
                          </a:rPr>
                        </m:ctrlPr>
                      </m:fPr>
                      <m:num>
                        <m:r>
                          <m:rPr>
                            <m:nor/>
                          </m:rPr>
                          <a:rPr lang="zh-CN" altLang="en-US" dirty="0">
                            <a:solidFill>
                              <a:schemeClr val="bg1"/>
                            </a:solidFill>
                            <a:latin typeface="Cambria Math" panose="02040503050406030204" pitchFamily="18" charset="0"/>
                          </a:rPr>
                          <m:t>∂</m:t>
                        </m:r>
                        <m:r>
                          <m:rPr>
                            <m:nor/>
                          </m:rPr>
                          <a:rPr lang="zh-CN" altLang="en-US" dirty="0">
                            <a:solidFill>
                              <a:schemeClr val="bg1"/>
                            </a:solidFill>
                            <a:latin typeface="Cambria Math" panose="02040503050406030204" pitchFamily="18" charset="0"/>
                          </a:rPr>
                          <m:t>²</m:t>
                        </m:r>
                        <m:r>
                          <m:rPr>
                            <m:nor/>
                          </m:rPr>
                          <a:rPr lang="zh-CN" altLang="en-US" dirty="0">
                            <a:solidFill>
                              <a:schemeClr val="bg1"/>
                            </a:solidFill>
                            <a:latin typeface="Cambria Math" panose="02040503050406030204" pitchFamily="18" charset="0"/>
                          </a:rPr>
                          <m:t>E</m:t>
                        </m:r>
                      </m:num>
                      <m:den>
                        <m:r>
                          <m:rPr>
                            <m:nor/>
                          </m:rPr>
                          <a:rPr lang="zh-CN" altLang="en-US" dirty="0">
                            <a:solidFill>
                              <a:schemeClr val="bg1"/>
                            </a:solidFill>
                            <a:latin typeface="Cambria Math" panose="02040503050406030204" pitchFamily="18" charset="0"/>
                          </a:rPr>
                          <m:t>∂</m:t>
                        </m:r>
                        <m:r>
                          <m:rPr>
                            <m:nor/>
                          </m:rPr>
                          <a:rPr lang="zh-CN" altLang="en-US" dirty="0">
                            <a:solidFill>
                              <a:schemeClr val="bg1"/>
                            </a:solidFill>
                            <a:latin typeface="Cambria Math" panose="02040503050406030204" pitchFamily="18" charset="0"/>
                          </a:rPr>
                          <m:t>t</m:t>
                        </m:r>
                        <m:r>
                          <m:rPr>
                            <m:nor/>
                          </m:rPr>
                          <a:rPr lang="zh-CN" altLang="en-US" dirty="0">
                            <a:solidFill>
                              <a:schemeClr val="bg1"/>
                            </a:solidFill>
                            <a:latin typeface="Cambria Math" panose="02040503050406030204" pitchFamily="18" charset="0"/>
                          </a:rPr>
                          <m:t>²</m:t>
                        </m:r>
                      </m:den>
                    </m:f>
                  </m:oMath>
                </a14:m>
                <a:r>
                  <a:rPr lang="zh-CN" altLang="en-US" dirty="0">
                    <a:solidFill>
                      <a:schemeClr val="bg1"/>
                    </a:solidFill>
                  </a:rPr>
                  <a:t>= 0</a:t>
                </a:r>
                <a:endParaRPr lang="zh-CN" altLang="en-US" dirty="0">
                  <a:solidFill>
                    <a:schemeClr val="bg1"/>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5750690" y="1417283"/>
                <a:ext cx="1491628" cy="453650"/>
              </a:xfrm>
              <a:prstGeom prst="rect">
                <a:avLst/>
              </a:prstGeom>
              <a:blipFill rotWithShape="1">
                <a:blip r:embed="rId1"/>
                <a:stretch>
                  <a:fillRect l="-9" t="-132" r="10"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5750689" y="2214171"/>
                <a:ext cx="1563505" cy="315727"/>
              </a:xfrm>
              <a:prstGeom prst="rect">
                <a:avLst/>
              </a:prstGeom>
              <a:noFill/>
            </p:spPr>
            <p:txBody>
              <a:bodyPr wrap="square">
                <a:spAutoFit/>
              </a:bodyPr>
              <a:lstStyle/>
              <a:p>
                <a:r>
                  <a:rPr lang="zh-CN" altLang="en-US" dirty="0">
                    <a:solidFill>
                      <a:schemeClr val="bg1"/>
                    </a:solidFill>
                  </a:rPr>
                  <a:t>P(d) = P(d₀) </a:t>
                </a:r>
                <a14:m>
                  <m:oMath xmlns:m="http://schemas.openxmlformats.org/officeDocument/2006/math">
                    <m:sSup>
                      <m:sSupPr>
                        <m:ctrlPr>
                          <a:rPr lang="en-US" altLang="zh-CN" i="1" smtClean="0">
                            <a:solidFill>
                              <a:schemeClr val="bg1"/>
                            </a:solidFill>
                            <a:latin typeface="Cambria Math" panose="02040503050406030204" pitchFamily="18" charset="0"/>
                          </a:rPr>
                        </m:ctrlPr>
                      </m:sSupPr>
                      <m:e>
                        <m:r>
                          <m:rPr>
                            <m:nor/>
                          </m:rPr>
                          <a:rPr lang="zh-CN" altLang="en-US" dirty="0">
                            <a:solidFill>
                              <a:schemeClr val="bg1"/>
                            </a:solidFill>
                            <a:latin typeface="Cambria Math" panose="02040503050406030204" pitchFamily="18" charset="0"/>
                          </a:rPr>
                          <m:t>e</m:t>
                        </m:r>
                      </m:e>
                      <m:sup>
                        <m:r>
                          <m:rPr>
                            <m:nor/>
                          </m:rPr>
                          <a:rPr lang="zh-CN" altLang="en-US" dirty="0">
                            <a:solidFill>
                              <a:schemeClr val="bg1"/>
                            </a:solidFill>
                            <a:latin typeface="Cambria Math" panose="02040503050406030204" pitchFamily="18" charset="0"/>
                          </a:rPr>
                          <m:t>−</m:t>
                        </m:r>
                        <m:r>
                          <m:rPr>
                            <m:sty m:val="p"/>
                          </m:rPr>
                          <a:rPr lang="el-GR" altLang="zh-CN" i="1" dirty="0" smtClean="0">
                            <a:solidFill>
                              <a:schemeClr val="bg1"/>
                            </a:solidFill>
                            <a:latin typeface="Cambria Math" panose="02040503050406030204" pitchFamily="18" charset="0"/>
                          </a:rPr>
                          <m:t>α</m:t>
                        </m:r>
                        <m:r>
                          <a:rPr lang="en-US" altLang="zh-CN" b="0" i="1" dirty="0" smtClean="0">
                            <a:solidFill>
                              <a:schemeClr val="bg1"/>
                            </a:solidFill>
                            <a:latin typeface="Cambria Math" panose="02040503050406030204" pitchFamily="18" charset="0"/>
                          </a:rPr>
                          <m:t>𝑑</m:t>
                        </m:r>
                      </m:sup>
                    </m:sSup>
                  </m:oMath>
                </a14:m>
                <a:endParaRPr lang="zh-CN" altLang="en-US" dirty="0">
                  <a:solidFill>
                    <a:schemeClr val="bg1"/>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5750689" y="2214171"/>
                <a:ext cx="1563505" cy="315727"/>
              </a:xfrm>
              <a:prstGeom prst="rect">
                <a:avLst/>
              </a:prstGeom>
              <a:blipFill rotWithShape="1">
                <a:blip r:embed="rId2"/>
                <a:stretch>
                  <a:fillRect l="-8" t="-178" r="17" b="-49056"/>
                </a:stretch>
              </a:blipFill>
            </p:spPr>
            <p:txBody>
              <a:bodyPr/>
              <a:lstStyle/>
              <a:p>
                <a:r>
                  <a:rPr lang="zh-CN" altLang="en-US">
                    <a:noFill/>
                  </a:rPr>
                  <a:t> </a:t>
                </a:r>
              </a:p>
            </p:txBody>
          </p:sp>
        </mc:Fallback>
      </mc:AlternateContent>
      <p:sp>
        <p:nvSpPr>
          <p:cNvPr id="17" name="Arrow: Right 2"/>
          <p:cNvSpPr/>
          <p:nvPr/>
        </p:nvSpPr>
        <p:spPr>
          <a:xfrm>
            <a:off x="4815865" y="4961599"/>
            <a:ext cx="578262" cy="700674"/>
          </a:xfrm>
          <a:prstGeom prst="rightArrow">
            <a:avLst>
              <a:gd name="adj1" fmla="val 50000"/>
              <a:gd name="adj2" fmla="val 39322"/>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endParaRPr lang="en-US" sz="1350" dirty="0">
              <a:ln w="0"/>
              <a:solidFill>
                <a:schemeClr val="accent1"/>
              </a:solidFill>
              <a:effectLst>
                <a:outerShdw blurRad="38100" dist="25400" dir="5400000" algn="ctr" rotWithShape="0">
                  <a:srgbClr val="6E747A">
                    <a:alpha val="43000"/>
                  </a:srgbClr>
                </a:outerShdw>
              </a:effectLst>
              <a:highlight>
                <a:srgbClr val="FF00FF"/>
              </a:highlight>
            </a:endParaRPr>
          </a:p>
        </p:txBody>
      </p:sp>
      <p:sp>
        <p:nvSpPr>
          <p:cNvPr id="18" name="Arrow: Right 2"/>
          <p:cNvSpPr/>
          <p:nvPr/>
        </p:nvSpPr>
        <p:spPr>
          <a:xfrm>
            <a:off x="5009855" y="1723215"/>
            <a:ext cx="548160" cy="700674"/>
          </a:xfrm>
          <a:prstGeom prst="rightArrow">
            <a:avLst>
              <a:gd name="adj1" fmla="val 50000"/>
              <a:gd name="adj2" fmla="val 39322"/>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endParaRPr lang="en-US" sz="1350" dirty="0">
              <a:ln w="0"/>
              <a:solidFill>
                <a:schemeClr val="accent1"/>
              </a:solidFill>
              <a:effectLst>
                <a:outerShdw blurRad="38100" dist="25400" dir="5400000" algn="ctr" rotWithShape="0">
                  <a:srgbClr val="6E747A">
                    <a:alpha val="43000"/>
                  </a:srgbClr>
                </a:outerShdw>
              </a:effectLst>
              <a:highlight>
                <a:srgbClr val="FF00FF"/>
              </a:highlight>
            </a:endParaRPr>
          </a:p>
        </p:txBody>
      </p:sp>
      <p:sp>
        <p:nvSpPr>
          <p:cNvPr id="19" name="文本框 18"/>
          <p:cNvSpPr txBox="1"/>
          <p:nvPr/>
        </p:nvSpPr>
        <p:spPr>
          <a:xfrm>
            <a:off x="3253676" y="1842720"/>
            <a:ext cx="2021437" cy="461665"/>
          </a:xfrm>
          <a:prstGeom prst="rect">
            <a:avLst/>
          </a:prstGeom>
          <a:noFill/>
        </p:spPr>
        <p:txBody>
          <a:bodyPr wrap="square">
            <a:spAutoFit/>
          </a:bodyPr>
          <a:lstStyle/>
          <a:p>
            <a:r>
              <a:rPr lang="en-US" altLang="zh-CN" sz="2400" b="0" i="0" dirty="0">
                <a:solidFill>
                  <a:srgbClr val="000000"/>
                </a:solidFill>
                <a:effectLst/>
                <a:latin typeface="Roboto" panose="02000000000000000000" pitchFamily="2" charset="0"/>
              </a:rPr>
              <a:t>Attenuation</a:t>
            </a:r>
            <a:endParaRPr lang="zh-CN" altLang="en-US" sz="2400" dirty="0"/>
          </a:p>
        </p:txBody>
      </p:sp>
      <p:sp>
        <p:nvSpPr>
          <p:cNvPr id="20" name="文本框 19"/>
          <p:cNvSpPr txBox="1"/>
          <p:nvPr/>
        </p:nvSpPr>
        <p:spPr>
          <a:xfrm>
            <a:off x="3133787" y="5145545"/>
            <a:ext cx="2260340" cy="830997"/>
          </a:xfrm>
          <a:prstGeom prst="rect">
            <a:avLst/>
          </a:prstGeom>
          <a:noFill/>
        </p:spPr>
        <p:txBody>
          <a:bodyPr wrap="square">
            <a:spAutoFit/>
          </a:bodyPr>
          <a:lstStyle/>
          <a:p>
            <a:r>
              <a:rPr lang="en-US" altLang="zh-CN" sz="2400" dirty="0"/>
              <a:t>R</a:t>
            </a:r>
            <a:r>
              <a:rPr lang="zh-CN" altLang="en-US" sz="2400" dirty="0"/>
              <a:t>eflection</a:t>
            </a:r>
            <a:endParaRPr lang="en-US" altLang="zh-CN" sz="2400" dirty="0"/>
          </a:p>
          <a:p>
            <a:r>
              <a:rPr lang="en-US" altLang="zh-CN" sz="2400" dirty="0"/>
              <a:t>T</a:t>
            </a:r>
            <a:r>
              <a:rPr lang="zh-CN" altLang="en-US" sz="2400" dirty="0"/>
              <a:t>ransmission</a:t>
            </a:r>
            <a:endParaRPr lang="zh-CN" altLang="en-US" sz="2400" dirty="0"/>
          </a:p>
        </p:txBody>
      </p:sp>
      <p:sp>
        <p:nvSpPr>
          <p:cNvPr id="21" name="Freeform: Shape 4"/>
          <p:cNvSpPr/>
          <p:nvPr/>
        </p:nvSpPr>
        <p:spPr>
          <a:xfrm>
            <a:off x="5558648" y="4434112"/>
            <a:ext cx="1887115" cy="1651586"/>
          </a:xfrm>
          <a:custGeom>
            <a:avLst/>
            <a:gdLst>
              <a:gd name="connsiteX0" fmla="*/ 0 w 2010317"/>
              <a:gd name="connsiteY0" fmla="*/ 335060 h 2202114"/>
              <a:gd name="connsiteX1" fmla="*/ 335060 w 2010317"/>
              <a:gd name="connsiteY1" fmla="*/ 0 h 2202114"/>
              <a:gd name="connsiteX2" fmla="*/ 1675257 w 2010317"/>
              <a:gd name="connsiteY2" fmla="*/ 0 h 2202114"/>
              <a:gd name="connsiteX3" fmla="*/ 2010317 w 2010317"/>
              <a:gd name="connsiteY3" fmla="*/ 335060 h 2202114"/>
              <a:gd name="connsiteX4" fmla="*/ 2010317 w 2010317"/>
              <a:gd name="connsiteY4" fmla="*/ 1867054 h 2202114"/>
              <a:gd name="connsiteX5" fmla="*/ 1675257 w 2010317"/>
              <a:gd name="connsiteY5" fmla="*/ 2202114 h 2202114"/>
              <a:gd name="connsiteX6" fmla="*/ 335060 w 2010317"/>
              <a:gd name="connsiteY6" fmla="*/ 2202114 h 2202114"/>
              <a:gd name="connsiteX7" fmla="*/ 0 w 2010317"/>
              <a:gd name="connsiteY7" fmla="*/ 1867054 h 2202114"/>
              <a:gd name="connsiteX8" fmla="*/ 0 w 2010317"/>
              <a:gd name="connsiteY8" fmla="*/ 335060 h 22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317" h="2202114">
                <a:moveTo>
                  <a:pt x="0" y="335060"/>
                </a:moveTo>
                <a:cubicBezTo>
                  <a:pt x="0" y="150011"/>
                  <a:pt x="150011" y="0"/>
                  <a:pt x="335060" y="0"/>
                </a:cubicBezTo>
                <a:lnTo>
                  <a:pt x="1675257" y="0"/>
                </a:lnTo>
                <a:cubicBezTo>
                  <a:pt x="1860306" y="0"/>
                  <a:pt x="2010317" y="150011"/>
                  <a:pt x="2010317" y="335060"/>
                </a:cubicBezTo>
                <a:lnTo>
                  <a:pt x="2010317" y="1867054"/>
                </a:lnTo>
                <a:cubicBezTo>
                  <a:pt x="2010317" y="2052103"/>
                  <a:pt x="1860306" y="2202114"/>
                  <a:pt x="1675257" y="2202114"/>
                </a:cubicBezTo>
                <a:lnTo>
                  <a:pt x="335060" y="2202114"/>
                </a:lnTo>
                <a:cubicBezTo>
                  <a:pt x="150011" y="2202114"/>
                  <a:pt x="0" y="2052103"/>
                  <a:pt x="0" y="1867054"/>
                </a:cubicBezTo>
                <a:lnTo>
                  <a:pt x="0" y="335060"/>
                </a:lnTo>
                <a:close/>
              </a:path>
            </a:pathLst>
          </a:custGeom>
          <a:solidFill>
            <a:schemeClr val="accent1"/>
          </a:solidFill>
          <a:ln w="412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325" tIns="139325" rIns="139325" bIns="139325" numCol="1" spcCol="127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767080">
              <a:lnSpc>
                <a:spcPct val="90000"/>
              </a:lnSpc>
              <a:spcBef>
                <a:spcPct val="0"/>
              </a:spcBef>
              <a:spcAft>
                <a:spcPct val="35000"/>
              </a:spcAft>
            </a:pPr>
            <a:endParaRPr lang="en-US" sz="1725" dirty="0"/>
          </a:p>
        </p:txBody>
      </p:sp>
      <mc:AlternateContent xmlns:mc="http://schemas.openxmlformats.org/markup-compatibility/2006">
        <mc:Choice xmlns:a14="http://schemas.microsoft.com/office/drawing/2010/main" Requires="a14">
          <p:sp>
            <p:nvSpPr>
              <p:cNvPr id="22" name="文本框 21"/>
              <p:cNvSpPr txBox="1"/>
              <p:nvPr/>
            </p:nvSpPr>
            <p:spPr>
              <a:xfrm>
                <a:off x="6004143" y="4511526"/>
                <a:ext cx="860748" cy="530723"/>
              </a:xfrm>
              <a:prstGeom prst="rect">
                <a:avLst/>
              </a:prstGeom>
              <a:noFill/>
            </p:spPr>
            <p:txBody>
              <a:bodyPr wrap="square">
                <a:spAutoFit/>
              </a:bodyPr>
              <a:lstStyle/>
              <a:p>
                <a14:m>
                  <m:oMath xmlns:m="http://schemas.openxmlformats.org/officeDocument/2006/math">
                    <m:r>
                      <a:rPr lang="zh-CN" altLang="en-US" i="1" dirty="0" smtClean="0">
                        <a:solidFill>
                          <a:schemeClr val="bg1"/>
                        </a:solidFill>
                        <a:latin typeface="Cambria Math" panose="02040503050406030204" pitchFamily="18" charset="0"/>
                      </a:rPr>
                      <m:t>𝑛</m:t>
                    </m:r>
                  </m:oMath>
                </a14:m>
                <a:r>
                  <a:rPr lang="zh-CN" altLang="en-US" dirty="0">
                    <a:solidFill>
                      <a:schemeClr val="bg1"/>
                    </a:solidFill>
                  </a:rPr>
                  <a:t> = </a:t>
                </a:r>
                <a14:m>
                  <m:oMath xmlns:m="http://schemas.openxmlformats.org/officeDocument/2006/math">
                    <m:rad>
                      <m:radPr>
                        <m:degHide m:val="on"/>
                        <m:ctrlPr>
                          <a:rPr lang="en-US" altLang="zh-CN" i="1" smtClean="0">
                            <a:solidFill>
                              <a:schemeClr val="bg1"/>
                            </a:solidFill>
                            <a:latin typeface="Cambria Math" panose="02040503050406030204" pitchFamily="18" charset="0"/>
                          </a:rPr>
                        </m:ctrlPr>
                      </m:radPr>
                      <m:deg/>
                      <m:e>
                        <m:f>
                          <m:fPr>
                            <m:ctrlPr>
                              <a:rPr lang="en-US" altLang="zh-CN" i="1">
                                <a:solidFill>
                                  <a:schemeClr val="bg1"/>
                                </a:solidFill>
                                <a:latin typeface="Cambria Math" panose="02040503050406030204" pitchFamily="18" charset="0"/>
                              </a:rPr>
                            </m:ctrlPr>
                          </m:fPr>
                          <m:num>
                            <m:r>
                              <m:rPr>
                                <m:nor/>
                              </m:rPr>
                              <a:rPr lang="zh-CN" altLang="en-US" dirty="0">
                                <a:solidFill>
                                  <a:schemeClr val="bg1"/>
                                </a:solidFill>
                                <a:latin typeface="Cambria Math" panose="02040503050406030204" pitchFamily="18" charset="0"/>
                              </a:rPr>
                              <m:t>μ</m:t>
                            </m:r>
                          </m:num>
                          <m:den>
                            <m:r>
                              <m:rPr>
                                <m:nor/>
                              </m:rPr>
                              <a:rPr lang="zh-CN" altLang="en-US" dirty="0">
                                <a:solidFill>
                                  <a:schemeClr val="bg1"/>
                                </a:solidFill>
                                <a:latin typeface="Cambria Math" panose="02040503050406030204" pitchFamily="18" charset="0"/>
                              </a:rPr>
                              <m:t>ε</m:t>
                            </m:r>
                          </m:den>
                        </m:f>
                      </m:e>
                    </m:rad>
                  </m:oMath>
                </a14:m>
                <a:endParaRPr lang="zh-CN" altLang="en-US" dirty="0">
                  <a:solidFill>
                    <a:schemeClr val="bg1"/>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6004143" y="4511526"/>
                <a:ext cx="860748" cy="530723"/>
              </a:xfrm>
              <a:prstGeom prst="rect">
                <a:avLst/>
              </a:prstGeom>
              <a:blipFill rotWithShape="1">
                <a:blip r:embed="rId3"/>
                <a:stretch>
                  <a:fillRect l="-25" t="-92" r="63"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6004143" y="5042249"/>
                <a:ext cx="1332363" cy="435312"/>
              </a:xfrm>
              <a:prstGeom prst="rect">
                <a:avLst/>
              </a:prstGeom>
              <a:noFill/>
            </p:spPr>
            <p:txBody>
              <a:bodyPr wrap="square">
                <a:spAutoFit/>
              </a:bodyPr>
              <a:lstStyle/>
              <a:p>
                <a14:m>
                  <m:oMath xmlns:m="http://schemas.openxmlformats.org/officeDocument/2006/math">
                    <m:r>
                      <a:rPr lang="zh-CN" altLang="en-US" i="1" dirty="0" smtClean="0">
                        <a:solidFill>
                          <a:schemeClr val="bg1"/>
                        </a:solidFill>
                        <a:latin typeface="Cambria Math" panose="02040503050406030204" pitchFamily="18" charset="0"/>
                      </a:rPr>
                      <m:t>𝛾</m:t>
                    </m:r>
                  </m:oMath>
                </a14:m>
                <a:r>
                  <a:rPr lang="zh-CN" altLang="en-US" dirty="0">
                    <a:solidFill>
                      <a:schemeClr val="bg1"/>
                    </a:solidFill>
                  </a:rPr>
                  <a:t> = </a:t>
                </a:r>
                <a14:m>
                  <m:oMath xmlns:m="http://schemas.openxmlformats.org/officeDocument/2006/math">
                    <m:f>
                      <m:fPr>
                        <m:ctrlPr>
                          <a:rPr lang="en-US" altLang="zh-CN" i="1" smtClean="0">
                            <a:solidFill>
                              <a:schemeClr val="bg1"/>
                            </a:solidFill>
                            <a:latin typeface="Cambria Math" panose="02040503050406030204" pitchFamily="18" charset="0"/>
                          </a:rPr>
                        </m:ctrlPr>
                      </m:fPr>
                      <m:num>
                        <m:r>
                          <m:rPr>
                            <m:nor/>
                          </m:rPr>
                          <a:rPr lang="zh-CN" altLang="en-US" dirty="0">
                            <a:solidFill>
                              <a:schemeClr val="bg1"/>
                            </a:solidFill>
                            <a:latin typeface="Cambria Math" panose="02040503050406030204" pitchFamily="18" charset="0"/>
                          </a:rPr>
                          <m:t>n</m:t>
                        </m:r>
                        <m:r>
                          <m:rPr>
                            <m:nor/>
                          </m:rPr>
                          <a:rPr lang="zh-CN" altLang="en-US" dirty="0">
                            <a:solidFill>
                              <a:schemeClr val="bg1"/>
                            </a:solidFill>
                            <a:latin typeface="Cambria Math" panose="02040503050406030204" pitchFamily="18" charset="0"/>
                          </a:rPr>
                          <m:t>₁ − </m:t>
                        </m:r>
                        <m:r>
                          <m:rPr>
                            <m:nor/>
                          </m:rPr>
                          <a:rPr lang="zh-CN" altLang="en-US" dirty="0">
                            <a:solidFill>
                              <a:schemeClr val="bg1"/>
                            </a:solidFill>
                            <a:latin typeface="Cambria Math" panose="02040503050406030204" pitchFamily="18" charset="0"/>
                          </a:rPr>
                          <m:t>n</m:t>
                        </m:r>
                        <m:r>
                          <m:rPr>
                            <m:nor/>
                          </m:rPr>
                          <a:rPr lang="zh-CN" altLang="en-US" dirty="0">
                            <a:solidFill>
                              <a:schemeClr val="bg1"/>
                            </a:solidFill>
                            <a:latin typeface="Cambria Math" panose="02040503050406030204" pitchFamily="18" charset="0"/>
                          </a:rPr>
                          <m:t>₂</m:t>
                        </m:r>
                      </m:num>
                      <m:den>
                        <m:r>
                          <m:rPr>
                            <m:nor/>
                          </m:rPr>
                          <a:rPr lang="zh-CN" altLang="en-US" dirty="0">
                            <a:solidFill>
                              <a:schemeClr val="bg1"/>
                            </a:solidFill>
                            <a:latin typeface="Cambria Math" panose="02040503050406030204" pitchFamily="18" charset="0"/>
                          </a:rPr>
                          <m:t>n</m:t>
                        </m:r>
                        <m:r>
                          <m:rPr>
                            <m:nor/>
                          </m:rPr>
                          <a:rPr lang="zh-CN" altLang="en-US" dirty="0">
                            <a:solidFill>
                              <a:schemeClr val="bg1"/>
                            </a:solidFill>
                            <a:latin typeface="Cambria Math" panose="02040503050406030204" pitchFamily="18" charset="0"/>
                          </a:rPr>
                          <m:t>₁ + </m:t>
                        </m:r>
                        <m:r>
                          <m:rPr>
                            <m:nor/>
                          </m:rPr>
                          <a:rPr lang="zh-CN" altLang="en-US" dirty="0">
                            <a:solidFill>
                              <a:schemeClr val="bg1"/>
                            </a:solidFill>
                            <a:latin typeface="Cambria Math" panose="02040503050406030204" pitchFamily="18" charset="0"/>
                          </a:rPr>
                          <m:t>n</m:t>
                        </m:r>
                        <m:r>
                          <m:rPr>
                            <m:nor/>
                          </m:rPr>
                          <a:rPr lang="zh-CN" altLang="en-US" dirty="0">
                            <a:solidFill>
                              <a:schemeClr val="bg1"/>
                            </a:solidFill>
                            <a:latin typeface="Cambria Math" panose="02040503050406030204" pitchFamily="18" charset="0"/>
                          </a:rPr>
                          <m:t>₂</m:t>
                        </m:r>
                      </m:den>
                    </m:f>
                  </m:oMath>
                </a14:m>
                <a:endParaRPr lang="zh-CN" altLang="en-US" dirty="0">
                  <a:solidFill>
                    <a:schemeClr val="bg1"/>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6004143" y="5042249"/>
                <a:ext cx="1332363" cy="435312"/>
              </a:xfrm>
              <a:prstGeom prst="rect">
                <a:avLst/>
              </a:prstGeom>
              <a:blipFill rotWithShape="1">
                <a:blip r:embed="rId4"/>
                <a:stretch>
                  <a:fillRect l="-16" t="-80" r="26"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6004143" y="5477561"/>
                <a:ext cx="1122005" cy="470770"/>
              </a:xfrm>
              <a:prstGeom prst="rect">
                <a:avLst/>
              </a:prstGeom>
              <a:noFill/>
            </p:spPr>
            <p:txBody>
              <a:bodyPr wrap="square">
                <a:spAutoFit/>
              </a:bodyPr>
              <a:lstStyle/>
              <a:p>
                <a14:m>
                  <m:oMath xmlns:m="http://schemas.openxmlformats.org/officeDocument/2006/math">
                    <m:r>
                      <a:rPr lang="zh-CN" altLang="en-US" i="1" dirty="0" smtClean="0">
                        <a:solidFill>
                          <a:schemeClr val="bg1"/>
                        </a:solidFill>
                        <a:latin typeface="Cambria Math" panose="02040503050406030204" pitchFamily="18" charset="0"/>
                      </a:rPr>
                      <m:t>𝜏</m:t>
                    </m:r>
                  </m:oMath>
                </a14:m>
                <a:r>
                  <a:rPr lang="zh-CN" altLang="en-US" dirty="0">
                    <a:solidFill>
                      <a:schemeClr val="bg1"/>
                    </a:solidFill>
                  </a:rPr>
                  <a:t>= </a:t>
                </a:r>
                <a14:m>
                  <m:oMath xmlns:m="http://schemas.openxmlformats.org/officeDocument/2006/math">
                    <m:f>
                      <m:fPr>
                        <m:ctrlPr>
                          <a:rPr lang="en-US" altLang="zh-CN" i="1" smtClean="0">
                            <a:solidFill>
                              <a:schemeClr val="bg1"/>
                            </a:solidFill>
                            <a:latin typeface="Cambria Math" panose="02040503050406030204" pitchFamily="18" charset="0"/>
                          </a:rPr>
                        </m:ctrlPr>
                      </m:fPr>
                      <m:num>
                        <m:r>
                          <m:rPr>
                            <m:nor/>
                          </m:rPr>
                          <a:rPr lang="zh-CN" altLang="en-US" dirty="0">
                            <a:solidFill>
                              <a:schemeClr val="bg1"/>
                            </a:solidFill>
                            <a:latin typeface="Cambria Math" panose="02040503050406030204" pitchFamily="18" charset="0"/>
                          </a:rPr>
                          <m:t>2</m:t>
                        </m:r>
                        <m:r>
                          <m:rPr>
                            <m:nor/>
                          </m:rPr>
                          <a:rPr lang="en-US" altLang="zh-CN" b="0" i="0" dirty="0" smtClean="0">
                            <a:solidFill>
                              <a:schemeClr val="bg1"/>
                            </a:solidFill>
                            <a:latin typeface="Cambria Math" panose="02040503050406030204" pitchFamily="18" charset="0"/>
                          </a:rPr>
                          <m:t>∗</m:t>
                        </m:r>
                        <m:r>
                          <m:rPr>
                            <m:nor/>
                          </m:rPr>
                          <a:rPr lang="zh-CN" altLang="en-US" dirty="0">
                            <a:solidFill>
                              <a:schemeClr val="bg1"/>
                            </a:solidFill>
                            <a:latin typeface="Cambria Math" panose="02040503050406030204" pitchFamily="18" charset="0"/>
                          </a:rPr>
                          <m:t>n</m:t>
                        </m:r>
                        <m:r>
                          <m:rPr>
                            <m:nor/>
                          </m:rPr>
                          <a:rPr lang="zh-CN" altLang="en-US" dirty="0">
                            <a:solidFill>
                              <a:schemeClr val="bg1"/>
                            </a:solidFill>
                            <a:latin typeface="Cambria Math" panose="02040503050406030204" pitchFamily="18" charset="0"/>
                          </a:rPr>
                          <m:t>₂</m:t>
                        </m:r>
                      </m:num>
                      <m:den>
                        <m:r>
                          <m:rPr>
                            <m:nor/>
                          </m:rPr>
                          <a:rPr lang="zh-CN" altLang="en-US" dirty="0">
                            <a:solidFill>
                              <a:schemeClr val="bg1"/>
                            </a:solidFill>
                            <a:latin typeface="Cambria Math" panose="02040503050406030204" pitchFamily="18" charset="0"/>
                          </a:rPr>
                          <m:t>n</m:t>
                        </m:r>
                        <m:r>
                          <m:rPr>
                            <m:nor/>
                          </m:rPr>
                          <a:rPr lang="zh-CN" altLang="en-US" dirty="0">
                            <a:solidFill>
                              <a:schemeClr val="bg1"/>
                            </a:solidFill>
                            <a:latin typeface="Cambria Math" panose="02040503050406030204" pitchFamily="18" charset="0"/>
                          </a:rPr>
                          <m:t>₁ + </m:t>
                        </m:r>
                        <m:r>
                          <m:rPr>
                            <m:nor/>
                          </m:rPr>
                          <a:rPr lang="zh-CN" altLang="en-US" dirty="0">
                            <a:solidFill>
                              <a:schemeClr val="bg1"/>
                            </a:solidFill>
                            <a:latin typeface="Cambria Math" panose="02040503050406030204" pitchFamily="18" charset="0"/>
                          </a:rPr>
                          <m:t>n</m:t>
                        </m:r>
                        <m:r>
                          <m:rPr>
                            <m:nor/>
                          </m:rPr>
                          <a:rPr lang="zh-CN" altLang="en-US" dirty="0">
                            <a:solidFill>
                              <a:schemeClr val="bg1"/>
                            </a:solidFill>
                            <a:latin typeface="Cambria Math" panose="02040503050406030204" pitchFamily="18" charset="0"/>
                          </a:rPr>
                          <m:t>₂</m:t>
                        </m:r>
                      </m:den>
                    </m:f>
                  </m:oMath>
                </a14:m>
                <a:endParaRPr lang="zh-CN" altLang="en-US" dirty="0">
                  <a:solidFill>
                    <a:schemeClr val="bg1"/>
                  </a:solidFill>
                </a:endParaRPr>
              </a:p>
            </p:txBody>
          </p:sp>
        </mc:Choice>
        <mc:Fallback>
          <p:sp>
            <p:nvSpPr>
              <p:cNvPr id="24" name="文本框 23"/>
              <p:cNvSpPr txBox="1">
                <a:spLocks noRot="1" noChangeAspect="1" noMove="1" noResize="1" noEditPoints="1" noAdjustHandles="1" noChangeArrowheads="1" noChangeShapeType="1" noTextEdit="1"/>
              </p:cNvSpPr>
              <p:nvPr/>
            </p:nvSpPr>
            <p:spPr>
              <a:xfrm>
                <a:off x="6004143" y="5477561"/>
                <a:ext cx="1122005" cy="470770"/>
              </a:xfrm>
              <a:prstGeom prst="rect">
                <a:avLst/>
              </a:prstGeom>
              <a:blipFill rotWithShape="1">
                <a:blip r:embed="rId5"/>
                <a:stretch>
                  <a:fillRect l="-19" t="-11" r="16" b="61"/>
                </a:stretch>
              </a:blipFill>
            </p:spPr>
            <p:txBody>
              <a:bodyPr/>
              <a:lstStyle/>
              <a:p>
                <a:r>
                  <a:rPr lang="zh-CN" altLang="en-US">
                    <a:noFill/>
                  </a:rPr>
                  <a:t> </a:t>
                </a:r>
              </a:p>
            </p:txBody>
          </p:sp>
        </mc:Fallback>
      </mc:AlternateContent>
      <p:sp>
        <p:nvSpPr>
          <p:cNvPr id="25" name="左大括号 24"/>
          <p:cNvSpPr/>
          <p:nvPr/>
        </p:nvSpPr>
        <p:spPr>
          <a:xfrm>
            <a:off x="2892488" y="2073551"/>
            <a:ext cx="309205" cy="34874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25985" y="3150127"/>
            <a:ext cx="2843796" cy="954107"/>
          </a:xfrm>
          <a:prstGeom prst="rect">
            <a:avLst/>
          </a:prstGeom>
          <a:noFill/>
        </p:spPr>
        <p:txBody>
          <a:bodyPr wrap="square">
            <a:spAutoFit/>
          </a:bodyPr>
          <a:lstStyle/>
          <a:p>
            <a:r>
              <a:rPr lang="en-US" altLang="zh-CN" sz="2800" dirty="0"/>
              <a:t>E</a:t>
            </a:r>
            <a:r>
              <a:rPr lang="zh-CN" altLang="en-US" sz="2800" dirty="0"/>
              <a:t>lectromagnetic</a:t>
            </a:r>
            <a:endParaRPr lang="en-US" altLang="zh-CN" sz="2800" dirty="0"/>
          </a:p>
          <a:p>
            <a:r>
              <a:rPr lang="en-US" altLang="zh-CN" sz="2800" dirty="0"/>
              <a:t>T</a:t>
            </a:r>
            <a:r>
              <a:rPr lang="zh-CN" altLang="en-US" sz="2800" dirty="0"/>
              <a:t>ransmission</a:t>
            </a:r>
            <a:endParaRPr lang="en-US" altLang="zh-CN" sz="2800" dirty="0"/>
          </a:p>
        </p:txBody>
      </p:sp>
      <p:pic>
        <p:nvPicPr>
          <p:cNvPr id="39" name="图片 38" descr="图表&#10;&#10;描述已自动生成"/>
          <p:cNvPicPr>
            <a:picLocks noChangeAspect="1"/>
          </p:cNvPicPr>
          <p:nvPr/>
        </p:nvPicPr>
        <p:blipFill rotWithShape="1">
          <a:blip r:embed="rId6"/>
          <a:srcRect r="13357"/>
          <a:stretch>
            <a:fillRect/>
          </a:stretch>
        </p:blipFill>
        <p:spPr>
          <a:xfrm>
            <a:off x="7586561" y="770952"/>
            <a:ext cx="4170279" cy="2431189"/>
          </a:xfrm>
          <a:prstGeom prst="rect">
            <a:avLst/>
          </a:prstGeom>
        </p:spPr>
      </p:pic>
      <p:pic>
        <p:nvPicPr>
          <p:cNvPr id="47" name="图片 46" descr="图示&#10;&#10;描述已自动生成"/>
          <p:cNvPicPr>
            <a:picLocks noChangeAspect="1"/>
          </p:cNvPicPr>
          <p:nvPr/>
        </p:nvPicPr>
        <p:blipFill rotWithShape="1">
          <a:blip r:embed="rId7"/>
          <a:srcRect l="738" t="2517"/>
          <a:stretch>
            <a:fillRect/>
          </a:stretch>
        </p:blipFill>
        <p:spPr>
          <a:xfrm>
            <a:off x="7733427" y="3704858"/>
            <a:ext cx="4023413" cy="2513482"/>
          </a:xfrm>
          <a:prstGeom prst="rect">
            <a:avLst/>
          </a:prstGeom>
        </p:spPr>
      </p:pic>
      <p:sp>
        <p:nvSpPr>
          <p:cNvPr id="2" name="Google Shape;45;p6"/>
          <p:cNvSpPr/>
          <p:nvPr/>
        </p:nvSpPr>
        <p:spPr>
          <a:xfrm>
            <a:off x="1486679" y="152654"/>
            <a:ext cx="2592387" cy="503237"/>
          </a:xfrm>
          <a:prstGeom prst="chevron">
            <a:avLst>
              <a:gd name="adj" fmla="val 18353"/>
            </a:avLst>
          </a:prstGeom>
          <a:solidFill>
            <a:schemeClr val="bg1"/>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rgbClr val="FFFFFF"/>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Introduction</a:t>
            </a:r>
            <a:endParaRPr sz="1800" dirty="0">
              <a:solidFill>
                <a:schemeClr val="dk1"/>
              </a:solidFill>
              <a:latin typeface="Calibri" panose="020F0502020204030204"/>
              <a:ea typeface="Calibri" panose="020F0502020204030204"/>
              <a:cs typeface="Calibri" panose="020F0502020204030204"/>
            </a:endParaRPr>
          </a:p>
        </p:txBody>
      </p:sp>
      <p:sp>
        <p:nvSpPr>
          <p:cNvPr id="4" name="Google Shape;46;p6"/>
          <p:cNvSpPr/>
          <p:nvPr/>
        </p:nvSpPr>
        <p:spPr>
          <a:xfrm>
            <a:off x="3669491" y="152654"/>
            <a:ext cx="2593975" cy="503237"/>
          </a:xfrm>
          <a:prstGeom prst="chevron">
            <a:avLst>
              <a:gd name="adj" fmla="val 18353"/>
            </a:avLst>
          </a:prstGeom>
          <a:solidFill>
            <a:srgbClr val="0E73B9"/>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pPr>
            <a:r>
              <a:rPr lang="en-US" sz="1800" dirty="0">
                <a:solidFill>
                  <a:schemeClr val="bg1"/>
                </a:solidFill>
                <a:latin typeface="Calibri" panose="020F0502020204030204"/>
                <a:ea typeface="Calibri" panose="020F0502020204030204"/>
                <a:cs typeface="Calibri" panose="020F0502020204030204"/>
                <a:sym typeface="Calibri" panose="020F0502020204030204"/>
              </a:rPr>
              <a:t>Principle</a:t>
            </a:r>
            <a:endParaRPr sz="1800" dirty="0">
              <a:solidFill>
                <a:schemeClr val="bg1"/>
              </a:solidFill>
              <a:latin typeface="Calibri" panose="020F0502020204030204"/>
              <a:ea typeface="Calibri" panose="020F0502020204030204"/>
              <a:cs typeface="Calibri" panose="020F0502020204030204"/>
            </a:endParaRPr>
          </a:p>
        </p:txBody>
      </p:sp>
      <p:sp>
        <p:nvSpPr>
          <p:cNvPr id="5" name="Google Shape;47;p6"/>
          <p:cNvSpPr/>
          <p:nvPr/>
        </p:nvSpPr>
        <p:spPr>
          <a:xfrm>
            <a:off x="5853891" y="152654"/>
            <a:ext cx="2593975"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Finished work</a:t>
            </a:r>
            <a:endParaRPr sz="1800" dirty="0">
              <a:latin typeface="Calibri" panose="020F0502020204030204"/>
              <a:ea typeface="Calibri" panose="020F0502020204030204"/>
              <a:cs typeface="Calibri" panose="020F0502020204030204"/>
              <a:sym typeface="Calibri" panose="020F0502020204030204"/>
            </a:endParaRPr>
          </a:p>
        </p:txBody>
      </p:sp>
      <p:sp>
        <p:nvSpPr>
          <p:cNvPr id="7" name="Google Shape;48;p6"/>
          <p:cNvSpPr/>
          <p:nvPr/>
        </p:nvSpPr>
        <p:spPr>
          <a:xfrm>
            <a:off x="8038291" y="152654"/>
            <a:ext cx="2592387" cy="503237"/>
          </a:xfrm>
          <a:prstGeom prst="chevron">
            <a:avLst>
              <a:gd name="adj" fmla="val 18353"/>
            </a:avLst>
          </a:prstGeom>
          <a:solidFill>
            <a:srgbClr val="FFFFFF"/>
          </a:solidFill>
          <a:ln w="38150" cap="flat" cmpd="sng">
            <a:solidFill>
              <a:srgbClr val="53565A"/>
            </a:solidFill>
            <a:prstDash val="solid"/>
            <a:round/>
            <a:headEnd type="none" w="sm" len="sm"/>
            <a:tailEnd type="none" w="sm" len="sm"/>
          </a:ln>
        </p:spPr>
        <p:txBody>
          <a:bodyPr spcFirstLastPara="1" wrap="square" lIns="109075" tIns="68600" rIns="109075" bIns="64075" anchor="ctr" anchorCtr="0">
            <a:noAutofit/>
          </a:bodyPr>
          <a:lstStyle/>
          <a:p>
            <a:pPr algn="ctr">
              <a:lnSpc>
                <a:spcPct val="98000"/>
              </a:lnSpc>
              <a:buClr>
                <a:schemeClr val="dk1"/>
              </a:buClr>
            </a:pPr>
            <a:r>
              <a:rPr lang="en-US" sz="1800" dirty="0">
                <a:solidFill>
                  <a:schemeClr val="dk1"/>
                </a:solidFill>
                <a:latin typeface="Calibri" panose="020F0502020204030204"/>
                <a:ea typeface="Calibri" panose="020F0502020204030204"/>
                <a:cs typeface="Calibri" panose="020F0502020204030204"/>
                <a:sym typeface="Calibri" panose="020F0502020204030204"/>
              </a:rPr>
              <a:t>Future plan</a:t>
            </a:r>
            <a:endParaRPr dirty="0"/>
          </a:p>
        </p:txBody>
      </p:sp>
      <p:sp>
        <p:nvSpPr>
          <p:cNvPr id="8" name="矩形 7"/>
          <p:cNvSpPr/>
          <p:nvPr/>
        </p:nvSpPr>
        <p:spPr>
          <a:xfrm>
            <a:off x="0" y="-16375"/>
            <a:ext cx="12192000" cy="6858000"/>
          </a:xfrm>
          <a:prstGeom prst="rect">
            <a:avLst/>
          </a:prstGeom>
          <a:solidFill>
            <a:schemeClr val="tx2">
              <a:lumMod val="8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Shape 4"/>
          <p:cNvSpPr/>
          <p:nvPr/>
        </p:nvSpPr>
        <p:spPr>
          <a:xfrm>
            <a:off x="5375962" y="2932016"/>
            <a:ext cx="1887114" cy="961218"/>
          </a:xfrm>
          <a:custGeom>
            <a:avLst/>
            <a:gdLst>
              <a:gd name="connsiteX0" fmla="*/ 0 w 2010317"/>
              <a:gd name="connsiteY0" fmla="*/ 335060 h 2202114"/>
              <a:gd name="connsiteX1" fmla="*/ 335060 w 2010317"/>
              <a:gd name="connsiteY1" fmla="*/ 0 h 2202114"/>
              <a:gd name="connsiteX2" fmla="*/ 1675257 w 2010317"/>
              <a:gd name="connsiteY2" fmla="*/ 0 h 2202114"/>
              <a:gd name="connsiteX3" fmla="*/ 2010317 w 2010317"/>
              <a:gd name="connsiteY3" fmla="*/ 335060 h 2202114"/>
              <a:gd name="connsiteX4" fmla="*/ 2010317 w 2010317"/>
              <a:gd name="connsiteY4" fmla="*/ 1867054 h 2202114"/>
              <a:gd name="connsiteX5" fmla="*/ 1675257 w 2010317"/>
              <a:gd name="connsiteY5" fmla="*/ 2202114 h 2202114"/>
              <a:gd name="connsiteX6" fmla="*/ 335060 w 2010317"/>
              <a:gd name="connsiteY6" fmla="*/ 2202114 h 2202114"/>
              <a:gd name="connsiteX7" fmla="*/ 0 w 2010317"/>
              <a:gd name="connsiteY7" fmla="*/ 1867054 h 2202114"/>
              <a:gd name="connsiteX8" fmla="*/ 0 w 2010317"/>
              <a:gd name="connsiteY8" fmla="*/ 335060 h 22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317" h="2202114">
                <a:moveTo>
                  <a:pt x="0" y="335060"/>
                </a:moveTo>
                <a:cubicBezTo>
                  <a:pt x="0" y="150011"/>
                  <a:pt x="150011" y="0"/>
                  <a:pt x="335060" y="0"/>
                </a:cubicBezTo>
                <a:lnTo>
                  <a:pt x="1675257" y="0"/>
                </a:lnTo>
                <a:cubicBezTo>
                  <a:pt x="1860306" y="0"/>
                  <a:pt x="2010317" y="150011"/>
                  <a:pt x="2010317" y="335060"/>
                </a:cubicBezTo>
                <a:lnTo>
                  <a:pt x="2010317" y="1867054"/>
                </a:lnTo>
                <a:cubicBezTo>
                  <a:pt x="2010317" y="2052103"/>
                  <a:pt x="1860306" y="2202114"/>
                  <a:pt x="1675257" y="2202114"/>
                </a:cubicBezTo>
                <a:lnTo>
                  <a:pt x="335060" y="2202114"/>
                </a:lnTo>
                <a:cubicBezTo>
                  <a:pt x="150011" y="2202114"/>
                  <a:pt x="0" y="2052103"/>
                  <a:pt x="0" y="1867054"/>
                </a:cubicBezTo>
                <a:lnTo>
                  <a:pt x="0" y="335060"/>
                </a:lnTo>
                <a:close/>
              </a:path>
            </a:pathLst>
          </a:custGeom>
          <a:solidFill>
            <a:schemeClr val="accent1"/>
          </a:solidFill>
          <a:ln w="412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325" tIns="139325" rIns="139325" bIns="139325"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defTabSz="767080">
              <a:lnSpc>
                <a:spcPct val="90000"/>
              </a:lnSpc>
              <a:spcBef>
                <a:spcPct val="0"/>
              </a:spcBef>
              <a:spcAft>
                <a:spcPct val="35000"/>
              </a:spcAft>
            </a:pPr>
            <a:r>
              <a:rPr lang="en-US" altLang="zh-CN" sz="1725" dirty="0"/>
              <a:t>Permittivity of the body</a:t>
            </a:r>
            <a:endParaRPr lang="en-US" sz="1725" dirty="0"/>
          </a:p>
        </p:txBody>
      </p:sp>
      <p:sp>
        <p:nvSpPr>
          <p:cNvPr id="10" name="Arrow: Right 2"/>
          <p:cNvSpPr/>
          <p:nvPr/>
        </p:nvSpPr>
        <p:spPr>
          <a:xfrm>
            <a:off x="4282770" y="3136271"/>
            <a:ext cx="548160" cy="407790"/>
          </a:xfrm>
          <a:prstGeom prst="rightArrow">
            <a:avLst>
              <a:gd name="adj1" fmla="val 50000"/>
              <a:gd name="adj2" fmla="val 39322"/>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9pPr>
          </a:lstStyle>
          <a:p>
            <a:endParaRPr lang="en-US" sz="1350" dirty="0">
              <a:ln w="0"/>
              <a:solidFill>
                <a:schemeClr val="accent1"/>
              </a:solidFill>
              <a:effectLst>
                <a:outerShdw blurRad="38100" dist="25400" dir="5400000" algn="ctr" rotWithShape="0">
                  <a:srgbClr val="6E747A">
                    <a:alpha val="43000"/>
                  </a:srgbClr>
                </a:outerShdw>
              </a:effectLst>
              <a:highlight>
                <a:srgbClr val="FF00FF"/>
              </a:highlight>
            </a:endParaRPr>
          </a:p>
        </p:txBody>
      </p:sp>
      <p:sp>
        <p:nvSpPr>
          <p:cNvPr id="12" name="Arrow: Right 2"/>
          <p:cNvSpPr/>
          <p:nvPr/>
        </p:nvSpPr>
        <p:spPr>
          <a:xfrm>
            <a:off x="7661633" y="3193015"/>
            <a:ext cx="548160" cy="407790"/>
          </a:xfrm>
          <a:prstGeom prst="rightArrow">
            <a:avLst>
              <a:gd name="adj1" fmla="val 50000"/>
              <a:gd name="adj2" fmla="val 39322"/>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mn-lt"/>
                <a:ea typeface="+mn-ea"/>
                <a:cs typeface="+mn-cs"/>
                <a:sym typeface="Arial" panose="020B0604020202020204"/>
              </a:defRPr>
            </a:lvl9pPr>
          </a:lstStyle>
          <a:p>
            <a:endParaRPr lang="en-US" sz="1350" dirty="0">
              <a:ln w="0"/>
              <a:solidFill>
                <a:schemeClr val="accent1"/>
              </a:solidFill>
              <a:effectLst>
                <a:outerShdw blurRad="38100" dist="25400" dir="5400000" algn="ctr" rotWithShape="0">
                  <a:srgbClr val="6E747A">
                    <a:alpha val="43000"/>
                  </a:srgbClr>
                </a:outerShdw>
              </a:effectLst>
              <a:highlight>
                <a:srgbClr val="FF00FF"/>
              </a:highlight>
            </a:endParaRPr>
          </a:p>
        </p:txBody>
      </p:sp>
      <p:sp>
        <p:nvSpPr>
          <p:cNvPr id="13" name="Freeform: Shape 4"/>
          <p:cNvSpPr/>
          <p:nvPr/>
        </p:nvSpPr>
        <p:spPr>
          <a:xfrm>
            <a:off x="1877724" y="2955722"/>
            <a:ext cx="1887114" cy="961218"/>
          </a:xfrm>
          <a:custGeom>
            <a:avLst/>
            <a:gdLst>
              <a:gd name="connsiteX0" fmla="*/ 0 w 2010317"/>
              <a:gd name="connsiteY0" fmla="*/ 335060 h 2202114"/>
              <a:gd name="connsiteX1" fmla="*/ 335060 w 2010317"/>
              <a:gd name="connsiteY1" fmla="*/ 0 h 2202114"/>
              <a:gd name="connsiteX2" fmla="*/ 1675257 w 2010317"/>
              <a:gd name="connsiteY2" fmla="*/ 0 h 2202114"/>
              <a:gd name="connsiteX3" fmla="*/ 2010317 w 2010317"/>
              <a:gd name="connsiteY3" fmla="*/ 335060 h 2202114"/>
              <a:gd name="connsiteX4" fmla="*/ 2010317 w 2010317"/>
              <a:gd name="connsiteY4" fmla="*/ 1867054 h 2202114"/>
              <a:gd name="connsiteX5" fmla="*/ 1675257 w 2010317"/>
              <a:gd name="connsiteY5" fmla="*/ 2202114 h 2202114"/>
              <a:gd name="connsiteX6" fmla="*/ 335060 w 2010317"/>
              <a:gd name="connsiteY6" fmla="*/ 2202114 h 2202114"/>
              <a:gd name="connsiteX7" fmla="*/ 0 w 2010317"/>
              <a:gd name="connsiteY7" fmla="*/ 1867054 h 2202114"/>
              <a:gd name="connsiteX8" fmla="*/ 0 w 2010317"/>
              <a:gd name="connsiteY8" fmla="*/ 335060 h 22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317" h="2202114">
                <a:moveTo>
                  <a:pt x="0" y="335060"/>
                </a:moveTo>
                <a:cubicBezTo>
                  <a:pt x="0" y="150011"/>
                  <a:pt x="150011" y="0"/>
                  <a:pt x="335060" y="0"/>
                </a:cubicBezTo>
                <a:lnTo>
                  <a:pt x="1675257" y="0"/>
                </a:lnTo>
                <a:cubicBezTo>
                  <a:pt x="1860306" y="0"/>
                  <a:pt x="2010317" y="150011"/>
                  <a:pt x="2010317" y="335060"/>
                </a:cubicBezTo>
                <a:lnTo>
                  <a:pt x="2010317" y="1867054"/>
                </a:lnTo>
                <a:cubicBezTo>
                  <a:pt x="2010317" y="2052103"/>
                  <a:pt x="1860306" y="2202114"/>
                  <a:pt x="1675257" y="2202114"/>
                </a:cubicBezTo>
                <a:lnTo>
                  <a:pt x="335060" y="2202114"/>
                </a:lnTo>
                <a:cubicBezTo>
                  <a:pt x="150011" y="2202114"/>
                  <a:pt x="0" y="2052103"/>
                  <a:pt x="0" y="1867054"/>
                </a:cubicBezTo>
                <a:lnTo>
                  <a:pt x="0" y="335060"/>
                </a:lnTo>
                <a:close/>
              </a:path>
            </a:pathLst>
          </a:custGeom>
          <a:solidFill>
            <a:schemeClr val="accent1"/>
          </a:solidFill>
          <a:ln w="412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325" tIns="139325" rIns="139325" bIns="139325"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defTabSz="767080">
              <a:lnSpc>
                <a:spcPct val="90000"/>
              </a:lnSpc>
              <a:spcBef>
                <a:spcPct val="0"/>
              </a:spcBef>
              <a:spcAft>
                <a:spcPct val="35000"/>
              </a:spcAft>
            </a:pPr>
            <a:r>
              <a:rPr lang="en-US" sz="1725" dirty="0"/>
              <a:t>Hydration</a:t>
            </a:r>
            <a:endParaRPr lang="en-US" sz="1725" dirty="0"/>
          </a:p>
        </p:txBody>
      </p:sp>
      <p:sp>
        <p:nvSpPr>
          <p:cNvPr id="14" name="Freeform: Shape 4"/>
          <p:cNvSpPr/>
          <p:nvPr/>
        </p:nvSpPr>
        <p:spPr>
          <a:xfrm>
            <a:off x="8743564" y="2916301"/>
            <a:ext cx="1887114" cy="961218"/>
          </a:xfrm>
          <a:custGeom>
            <a:avLst/>
            <a:gdLst>
              <a:gd name="connsiteX0" fmla="*/ 0 w 2010317"/>
              <a:gd name="connsiteY0" fmla="*/ 335060 h 2202114"/>
              <a:gd name="connsiteX1" fmla="*/ 335060 w 2010317"/>
              <a:gd name="connsiteY1" fmla="*/ 0 h 2202114"/>
              <a:gd name="connsiteX2" fmla="*/ 1675257 w 2010317"/>
              <a:gd name="connsiteY2" fmla="*/ 0 h 2202114"/>
              <a:gd name="connsiteX3" fmla="*/ 2010317 w 2010317"/>
              <a:gd name="connsiteY3" fmla="*/ 335060 h 2202114"/>
              <a:gd name="connsiteX4" fmla="*/ 2010317 w 2010317"/>
              <a:gd name="connsiteY4" fmla="*/ 1867054 h 2202114"/>
              <a:gd name="connsiteX5" fmla="*/ 1675257 w 2010317"/>
              <a:gd name="connsiteY5" fmla="*/ 2202114 h 2202114"/>
              <a:gd name="connsiteX6" fmla="*/ 335060 w 2010317"/>
              <a:gd name="connsiteY6" fmla="*/ 2202114 h 2202114"/>
              <a:gd name="connsiteX7" fmla="*/ 0 w 2010317"/>
              <a:gd name="connsiteY7" fmla="*/ 1867054 h 2202114"/>
              <a:gd name="connsiteX8" fmla="*/ 0 w 2010317"/>
              <a:gd name="connsiteY8" fmla="*/ 335060 h 22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317" h="2202114">
                <a:moveTo>
                  <a:pt x="0" y="335060"/>
                </a:moveTo>
                <a:cubicBezTo>
                  <a:pt x="0" y="150011"/>
                  <a:pt x="150011" y="0"/>
                  <a:pt x="335060" y="0"/>
                </a:cubicBezTo>
                <a:lnTo>
                  <a:pt x="1675257" y="0"/>
                </a:lnTo>
                <a:cubicBezTo>
                  <a:pt x="1860306" y="0"/>
                  <a:pt x="2010317" y="150011"/>
                  <a:pt x="2010317" y="335060"/>
                </a:cubicBezTo>
                <a:lnTo>
                  <a:pt x="2010317" y="1867054"/>
                </a:lnTo>
                <a:cubicBezTo>
                  <a:pt x="2010317" y="2052103"/>
                  <a:pt x="1860306" y="2202114"/>
                  <a:pt x="1675257" y="2202114"/>
                </a:cubicBezTo>
                <a:lnTo>
                  <a:pt x="335060" y="2202114"/>
                </a:lnTo>
                <a:cubicBezTo>
                  <a:pt x="150011" y="2202114"/>
                  <a:pt x="0" y="2052103"/>
                  <a:pt x="0" y="1867054"/>
                </a:cubicBezTo>
                <a:lnTo>
                  <a:pt x="0" y="335060"/>
                </a:lnTo>
                <a:close/>
              </a:path>
            </a:pathLst>
          </a:custGeom>
          <a:solidFill>
            <a:schemeClr val="accent1"/>
          </a:solidFill>
          <a:ln w="412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325" tIns="139325" rIns="139325" bIns="139325" numCol="1" spcCol="127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defTabSz="767080">
              <a:lnSpc>
                <a:spcPct val="90000"/>
              </a:lnSpc>
              <a:spcBef>
                <a:spcPct val="0"/>
              </a:spcBef>
              <a:spcAft>
                <a:spcPct val="35000"/>
              </a:spcAft>
            </a:pPr>
            <a:r>
              <a:rPr lang="en-US" sz="1725" dirty="0"/>
              <a:t>Prediction of the output signal</a:t>
            </a:r>
            <a:endParaRPr lang="en-US" sz="1725"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Lst>
  </p:timing>
</p:sld>
</file>

<file path=ppt/tags/tag1.xml><?xml version="1.0" encoding="utf-8"?>
<p:tagLst xmlns:p="http://schemas.openxmlformats.org/presentationml/2006/main">
  <p:tag name="KSO_WPP_MARK_KEY" val="fa8d5eb4-9435-4b3d-b8b2-e76e3ed6398c"/>
  <p:tag name="COMMONDATA" val="eyJoZGlkIjoiZTkxZDMzNGMxZTVhYWYyZmY3NGZiZmQ2NGU2ZDU5OWUifQ=="/>
</p:tagLst>
</file>

<file path=ppt/theme/theme1.xml><?xml version="1.0" encoding="utf-8"?>
<a:theme xmlns:a="http://schemas.openxmlformats.org/drawingml/2006/main" name="TCD">
  <a:themeElements>
    <a:clrScheme name="TCD">
      <a:dk1>
        <a:srgbClr val="0569B9"/>
      </a:dk1>
      <a:lt1>
        <a:srgbClr val="FFFFFF"/>
      </a:lt1>
      <a:dk2>
        <a:srgbClr val="50555A"/>
      </a:dk2>
      <a:lt2>
        <a:srgbClr val="FFFFFF"/>
      </a:lt2>
      <a:accent1>
        <a:srgbClr val="0569B9"/>
      </a:accent1>
      <a:accent2>
        <a:srgbClr val="00AACD"/>
      </a:accent2>
      <a:accent3>
        <a:srgbClr val="00B4AA"/>
      </a:accent3>
      <a:accent4>
        <a:srgbClr val="32D732"/>
      </a:accent4>
      <a:accent5>
        <a:srgbClr val="FF641E"/>
      </a:accent5>
      <a:accent6>
        <a:srgbClr val="823278"/>
      </a:accent6>
      <a:hlink>
        <a:srgbClr val="0569B9"/>
      </a:hlink>
      <a:folHlink>
        <a:srgbClr val="0569B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6025</Words>
  <Application>WPS 演示</Application>
  <PresentationFormat>宽屏</PresentationFormat>
  <Paragraphs>341</Paragraphs>
  <Slides>19</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Arial</vt:lpstr>
      <vt:lpstr>Calibri</vt:lpstr>
      <vt:lpstr>Source Sans Pro</vt:lpstr>
      <vt:lpstr>Cambria Math</vt:lpstr>
      <vt:lpstr>Söhne</vt:lpstr>
      <vt:lpstr>Segoe Print</vt:lpstr>
      <vt:lpstr>Roboto</vt:lpstr>
      <vt:lpstr>Wide Latin</vt:lpstr>
      <vt:lpstr>Montserrat</vt:lpstr>
      <vt:lpstr>Menlo</vt:lpstr>
      <vt:lpstr>微软雅黑</vt:lpstr>
      <vt:lpstr>Arial Unicode MS</vt:lpstr>
      <vt:lpstr>Open Sans</vt:lpstr>
      <vt:lpstr>TCD</vt:lpstr>
      <vt:lpstr>MICROWAVE SENSOR FOR HYDRATION MONITORING</vt:lpstr>
      <vt:lpstr>PowerPoint 演示文稿</vt:lpstr>
      <vt:lpstr>PowerPoint 演示文稿</vt:lpstr>
      <vt:lpstr>PowerPoint 演示文稿</vt:lpstr>
      <vt:lpstr>PowerPoint 演示文稿</vt:lpstr>
      <vt:lpstr>PowerPoint 演示文稿</vt:lpstr>
      <vt:lpstr>Arm 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consectetuer adipiscing</dc:title>
  <dc:creator/>
  <cp:lastModifiedBy>风千月</cp:lastModifiedBy>
  <cp:revision>49</cp:revision>
  <dcterms:created xsi:type="dcterms:W3CDTF">2023-06-17T16:12:48Z</dcterms:created>
  <dcterms:modified xsi:type="dcterms:W3CDTF">2023-06-17T16:14:02Z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CF9E7C13F1F34EB999775708501F3DEA</vt:lpwstr>
  </property>
  <property fmtid="{D5CDD505-2E9C-101B-9397-08002B2CF9AE}" pid="3" name="KSOProductBuildVer">
    <vt:lpwstr>2052-11.1.0.12155</vt:lpwstr>
  </property>
</Properties>
</file>